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5" r:id="rId5"/>
    <p:sldId id="258" r:id="rId6"/>
    <p:sldId id="276" r:id="rId7"/>
    <p:sldId id="275" r:id="rId8"/>
    <p:sldId id="263" r:id="rId9"/>
    <p:sldId id="266" r:id="rId10"/>
    <p:sldId id="286" r:id="rId11"/>
    <p:sldId id="287" r:id="rId12"/>
    <p:sldId id="288" r:id="rId13"/>
    <p:sldId id="264" r:id="rId14"/>
    <p:sldId id="277" r:id="rId15"/>
    <p:sldId id="278" r:id="rId16"/>
    <p:sldId id="280" r:id="rId17"/>
    <p:sldId id="281" r:id="rId18"/>
    <p:sldId id="282" r:id="rId19"/>
    <p:sldId id="293" r:id="rId20"/>
    <p:sldId id="283" r:id="rId21"/>
    <p:sldId id="284" r:id="rId22"/>
    <p:sldId id="289" r:id="rId23"/>
    <p:sldId id="290" r:id="rId24"/>
    <p:sldId id="292" r:id="rId25"/>
    <p:sldId id="285" r:id="rId26"/>
    <p:sldId id="291" r:id="rId27"/>
    <p:sldId id="294" r:id="rId28"/>
  </p:sldIdLst>
  <p:sldSz cx="9144000" cy="5143500" type="screen16x9"/>
  <p:notesSz cx="6858000" cy="9144000"/>
  <p:defaultTextStyle>
    <a:defPPr>
      <a:defRPr lang="nl-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7A"/>
    <a:srgbClr val="9999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E186E5-1DE4-3141-AD78-90D157033A48}" v="80" dt="2022-11-16T13:26:52.1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5" autoAdjust="0"/>
    <p:restoredTop sz="96197"/>
  </p:normalViewPr>
  <p:slideViewPr>
    <p:cSldViewPr snapToGrid="0" snapToObjects="1">
      <p:cViewPr varScale="1">
        <p:scale>
          <a:sx n="138" d="100"/>
          <a:sy n="138" d="100"/>
        </p:scale>
        <p:origin x="192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y Nieskens" userId="aebe0f73-be2d-4965-a2b3-b32a22422575" providerId="ADAL" clId="{0EE186E5-1DE4-3141-AD78-90D157033A48}"/>
    <pc:docChg chg="undo custSel addSld delSld modSld sldOrd">
      <pc:chgData name="Berry Nieskens" userId="aebe0f73-be2d-4965-a2b3-b32a22422575" providerId="ADAL" clId="{0EE186E5-1DE4-3141-AD78-90D157033A48}" dt="2022-11-16T13:31:10.384" v="838" actId="20577"/>
      <pc:docMkLst>
        <pc:docMk/>
      </pc:docMkLst>
      <pc:sldChg chg="modSp mod">
        <pc:chgData name="Berry Nieskens" userId="aebe0f73-be2d-4965-a2b3-b32a22422575" providerId="ADAL" clId="{0EE186E5-1DE4-3141-AD78-90D157033A48}" dt="2022-11-16T13:31:10.384" v="838" actId="20577"/>
        <pc:sldMkLst>
          <pc:docMk/>
          <pc:sldMk cId="0" sldId="258"/>
        </pc:sldMkLst>
        <pc:spChg chg="mod">
          <ac:chgData name="Berry Nieskens" userId="aebe0f73-be2d-4965-a2b3-b32a22422575" providerId="ADAL" clId="{0EE186E5-1DE4-3141-AD78-90D157033A48}" dt="2022-11-16T13:31:10.384" v="838" actId="20577"/>
          <ac:spMkLst>
            <pc:docMk/>
            <pc:sldMk cId="0" sldId="258"/>
            <ac:spMk id="4" creationId="{00000000-0000-0000-0000-000000000000}"/>
          </ac:spMkLst>
        </pc:spChg>
      </pc:sldChg>
      <pc:sldChg chg="del">
        <pc:chgData name="Berry Nieskens" userId="aebe0f73-be2d-4965-a2b3-b32a22422575" providerId="ADAL" clId="{0EE186E5-1DE4-3141-AD78-90D157033A48}" dt="2022-11-16T13:27:06.878" v="724" actId="2696"/>
        <pc:sldMkLst>
          <pc:docMk/>
          <pc:sldMk cId="0" sldId="259"/>
        </pc:sldMkLst>
      </pc:sldChg>
      <pc:sldChg chg="del ord">
        <pc:chgData name="Berry Nieskens" userId="aebe0f73-be2d-4965-a2b3-b32a22422575" providerId="ADAL" clId="{0EE186E5-1DE4-3141-AD78-90D157033A48}" dt="2022-11-16T13:13:09.316" v="330" actId="2696"/>
        <pc:sldMkLst>
          <pc:docMk/>
          <pc:sldMk cId="0" sldId="260"/>
        </pc:sldMkLst>
      </pc:sldChg>
      <pc:sldChg chg="del">
        <pc:chgData name="Berry Nieskens" userId="aebe0f73-be2d-4965-a2b3-b32a22422575" providerId="ADAL" clId="{0EE186E5-1DE4-3141-AD78-90D157033A48}" dt="2022-11-16T13:13:05.616" v="328" actId="2696"/>
        <pc:sldMkLst>
          <pc:docMk/>
          <pc:sldMk cId="4051640888" sldId="262"/>
        </pc:sldMkLst>
      </pc:sldChg>
      <pc:sldChg chg="modSp mod">
        <pc:chgData name="Berry Nieskens" userId="aebe0f73-be2d-4965-a2b3-b32a22422575" providerId="ADAL" clId="{0EE186E5-1DE4-3141-AD78-90D157033A48}" dt="2022-11-16T12:56:01.586" v="10" actId="20577"/>
        <pc:sldMkLst>
          <pc:docMk/>
          <pc:sldMk cId="1651827725" sldId="265"/>
        </pc:sldMkLst>
        <pc:spChg chg="mod">
          <ac:chgData name="Berry Nieskens" userId="aebe0f73-be2d-4965-a2b3-b32a22422575" providerId="ADAL" clId="{0EE186E5-1DE4-3141-AD78-90D157033A48}" dt="2022-11-16T12:55:58.363" v="9" actId="20577"/>
          <ac:spMkLst>
            <pc:docMk/>
            <pc:sldMk cId="1651827725" sldId="265"/>
            <ac:spMk id="2" creationId="{A1942A81-DBF7-EB41-8C43-EC07BB3A3F40}"/>
          </ac:spMkLst>
        </pc:spChg>
        <pc:spChg chg="mod">
          <ac:chgData name="Berry Nieskens" userId="aebe0f73-be2d-4965-a2b3-b32a22422575" providerId="ADAL" clId="{0EE186E5-1DE4-3141-AD78-90D157033A48}" dt="2022-11-16T12:56:01.586" v="10" actId="20577"/>
          <ac:spMkLst>
            <pc:docMk/>
            <pc:sldMk cId="1651827725" sldId="265"/>
            <ac:spMk id="6" creationId="{2CE509B0-238E-934F-986E-19031B018310}"/>
          </ac:spMkLst>
        </pc:spChg>
      </pc:sldChg>
      <pc:sldChg chg="modSp mod">
        <pc:chgData name="Berry Nieskens" userId="aebe0f73-be2d-4965-a2b3-b32a22422575" providerId="ADAL" clId="{0EE186E5-1DE4-3141-AD78-90D157033A48}" dt="2022-11-16T12:56:48.554" v="32" actId="20577"/>
        <pc:sldMkLst>
          <pc:docMk/>
          <pc:sldMk cId="2146968039" sldId="266"/>
        </pc:sldMkLst>
        <pc:spChg chg="mod">
          <ac:chgData name="Berry Nieskens" userId="aebe0f73-be2d-4965-a2b3-b32a22422575" providerId="ADAL" clId="{0EE186E5-1DE4-3141-AD78-90D157033A48}" dt="2022-11-16T12:56:48.554" v="32" actId="20577"/>
          <ac:spMkLst>
            <pc:docMk/>
            <pc:sldMk cId="2146968039" sldId="266"/>
            <ac:spMk id="8" creationId="{00000000-0000-0000-0000-000000000000}"/>
          </ac:spMkLst>
        </pc:spChg>
      </pc:sldChg>
      <pc:sldChg chg="del">
        <pc:chgData name="Berry Nieskens" userId="aebe0f73-be2d-4965-a2b3-b32a22422575" providerId="ADAL" clId="{0EE186E5-1DE4-3141-AD78-90D157033A48}" dt="2022-11-16T13:13:06.872" v="329" actId="2696"/>
        <pc:sldMkLst>
          <pc:docMk/>
          <pc:sldMk cId="2122943148" sldId="269"/>
        </pc:sldMkLst>
      </pc:sldChg>
      <pc:sldChg chg="del">
        <pc:chgData name="Berry Nieskens" userId="aebe0f73-be2d-4965-a2b3-b32a22422575" providerId="ADAL" clId="{0EE186E5-1DE4-3141-AD78-90D157033A48}" dt="2022-11-16T13:13:16.694" v="332" actId="2696"/>
        <pc:sldMkLst>
          <pc:docMk/>
          <pc:sldMk cId="2484233721" sldId="273"/>
        </pc:sldMkLst>
      </pc:sldChg>
      <pc:sldChg chg="del">
        <pc:chgData name="Berry Nieskens" userId="aebe0f73-be2d-4965-a2b3-b32a22422575" providerId="ADAL" clId="{0EE186E5-1DE4-3141-AD78-90D157033A48}" dt="2022-11-16T13:13:11.120" v="331" actId="2696"/>
        <pc:sldMkLst>
          <pc:docMk/>
          <pc:sldMk cId="2548599525" sldId="274"/>
        </pc:sldMkLst>
      </pc:sldChg>
      <pc:sldChg chg="addSp delSp modSp mod ord modNotesTx">
        <pc:chgData name="Berry Nieskens" userId="aebe0f73-be2d-4965-a2b3-b32a22422575" providerId="ADAL" clId="{0EE186E5-1DE4-3141-AD78-90D157033A48}" dt="2022-11-16T13:22:03.461" v="598" actId="113"/>
        <pc:sldMkLst>
          <pc:docMk/>
          <pc:sldMk cId="2547487939" sldId="282"/>
        </pc:sldMkLst>
        <pc:spChg chg="mod">
          <ac:chgData name="Berry Nieskens" userId="aebe0f73-be2d-4965-a2b3-b32a22422575" providerId="ADAL" clId="{0EE186E5-1DE4-3141-AD78-90D157033A48}" dt="2022-11-16T13:13:58.785" v="489" actId="6549"/>
          <ac:spMkLst>
            <pc:docMk/>
            <pc:sldMk cId="2547487939" sldId="282"/>
            <ac:spMk id="2" creationId="{00000000-0000-0000-0000-000000000000}"/>
          </ac:spMkLst>
        </pc:spChg>
        <pc:spChg chg="add mod">
          <ac:chgData name="Berry Nieskens" userId="aebe0f73-be2d-4965-a2b3-b32a22422575" providerId="ADAL" clId="{0EE186E5-1DE4-3141-AD78-90D157033A48}" dt="2022-11-16T13:19:47.797" v="575" actId="1076"/>
          <ac:spMkLst>
            <pc:docMk/>
            <pc:sldMk cId="2547487939" sldId="282"/>
            <ac:spMk id="4" creationId="{0F23C267-4486-F969-3E2B-7843DD4707BF}"/>
          </ac:spMkLst>
        </pc:spChg>
        <pc:spChg chg="add mod">
          <ac:chgData name="Berry Nieskens" userId="aebe0f73-be2d-4965-a2b3-b32a22422575" providerId="ADAL" clId="{0EE186E5-1DE4-3141-AD78-90D157033A48}" dt="2022-11-16T13:22:03.461" v="598" actId="113"/>
          <ac:spMkLst>
            <pc:docMk/>
            <pc:sldMk cId="2547487939" sldId="282"/>
            <ac:spMk id="5" creationId="{72DB2946-AB58-6E68-FDD9-2099522FF6E2}"/>
          </ac:spMkLst>
        </pc:spChg>
        <pc:spChg chg="mod">
          <ac:chgData name="Berry Nieskens" userId="aebe0f73-be2d-4965-a2b3-b32a22422575" providerId="ADAL" clId="{0EE186E5-1DE4-3141-AD78-90D157033A48}" dt="2022-11-16T13:21:20.362" v="592" actId="2711"/>
          <ac:spMkLst>
            <pc:docMk/>
            <pc:sldMk cId="2547487939" sldId="282"/>
            <ac:spMk id="6" creationId="{00000000-0000-0000-0000-000000000000}"/>
          </ac:spMkLst>
        </pc:spChg>
        <pc:spChg chg="del">
          <ac:chgData name="Berry Nieskens" userId="aebe0f73-be2d-4965-a2b3-b32a22422575" providerId="ADAL" clId="{0EE186E5-1DE4-3141-AD78-90D157033A48}" dt="2022-11-16T13:17:35.251" v="491" actId="478"/>
          <ac:spMkLst>
            <pc:docMk/>
            <pc:sldMk cId="2547487939" sldId="282"/>
            <ac:spMk id="8" creationId="{E992EEB0-E6AF-B9AE-27A1-AE830D4F24D3}"/>
          </ac:spMkLst>
        </pc:spChg>
      </pc:sldChg>
      <pc:sldChg chg="ord">
        <pc:chgData name="Berry Nieskens" userId="aebe0f73-be2d-4965-a2b3-b32a22422575" providerId="ADAL" clId="{0EE186E5-1DE4-3141-AD78-90D157033A48}" dt="2022-11-16T12:58:56.269" v="33" actId="20578"/>
        <pc:sldMkLst>
          <pc:docMk/>
          <pc:sldMk cId="955011017" sldId="283"/>
        </pc:sldMkLst>
      </pc:sldChg>
      <pc:sldChg chg="modSp ord">
        <pc:chgData name="Berry Nieskens" userId="aebe0f73-be2d-4965-a2b3-b32a22422575" providerId="ADAL" clId="{0EE186E5-1DE4-3141-AD78-90D157033A48}" dt="2022-11-16T12:59:40.157" v="36" actId="1076"/>
        <pc:sldMkLst>
          <pc:docMk/>
          <pc:sldMk cId="163555113" sldId="284"/>
        </pc:sldMkLst>
        <pc:picChg chg="mod">
          <ac:chgData name="Berry Nieskens" userId="aebe0f73-be2d-4965-a2b3-b32a22422575" providerId="ADAL" clId="{0EE186E5-1DE4-3141-AD78-90D157033A48}" dt="2022-11-16T12:59:40.157" v="36" actId="1076"/>
          <ac:picMkLst>
            <pc:docMk/>
            <pc:sldMk cId="163555113" sldId="284"/>
            <ac:picMk id="5124" creationId="{4F495EBD-51C1-C4E5-3FDA-E4EF7676AB74}"/>
          </ac:picMkLst>
        </pc:picChg>
      </pc:sldChg>
      <pc:sldChg chg="modSp mod">
        <pc:chgData name="Berry Nieskens" userId="aebe0f73-be2d-4965-a2b3-b32a22422575" providerId="ADAL" clId="{0EE186E5-1DE4-3141-AD78-90D157033A48}" dt="2022-11-16T13:28:48.457" v="767" actId="6549"/>
        <pc:sldMkLst>
          <pc:docMk/>
          <pc:sldMk cId="31460748" sldId="285"/>
        </pc:sldMkLst>
        <pc:spChg chg="mod">
          <ac:chgData name="Berry Nieskens" userId="aebe0f73-be2d-4965-a2b3-b32a22422575" providerId="ADAL" clId="{0EE186E5-1DE4-3141-AD78-90D157033A48}" dt="2022-11-16T13:28:48.457" v="767" actId="6549"/>
          <ac:spMkLst>
            <pc:docMk/>
            <pc:sldMk cId="31460748" sldId="285"/>
            <ac:spMk id="7" creationId="{00000000-0000-0000-0000-000000000000}"/>
          </ac:spMkLst>
        </pc:spChg>
        <pc:spChg chg="mod">
          <ac:chgData name="Berry Nieskens" userId="aebe0f73-be2d-4965-a2b3-b32a22422575" providerId="ADAL" clId="{0EE186E5-1DE4-3141-AD78-90D157033A48}" dt="2022-11-16T13:28:28.628" v="743" actId="20577"/>
          <ac:spMkLst>
            <pc:docMk/>
            <pc:sldMk cId="31460748" sldId="285"/>
            <ac:spMk id="8" creationId="{00000000-0000-0000-0000-000000000000}"/>
          </ac:spMkLst>
        </pc:spChg>
      </pc:sldChg>
      <pc:sldChg chg="modSp mod">
        <pc:chgData name="Berry Nieskens" userId="aebe0f73-be2d-4965-a2b3-b32a22422575" providerId="ADAL" clId="{0EE186E5-1DE4-3141-AD78-90D157033A48}" dt="2022-11-16T13:11:32.273" v="321" actId="20577"/>
        <pc:sldMkLst>
          <pc:docMk/>
          <pc:sldMk cId="1808479652" sldId="289"/>
        </pc:sldMkLst>
        <pc:spChg chg="mod">
          <ac:chgData name="Berry Nieskens" userId="aebe0f73-be2d-4965-a2b3-b32a22422575" providerId="ADAL" clId="{0EE186E5-1DE4-3141-AD78-90D157033A48}" dt="2022-11-16T13:11:32.273" v="321" actId="20577"/>
          <ac:spMkLst>
            <pc:docMk/>
            <pc:sldMk cId="1808479652" sldId="289"/>
            <ac:spMk id="7" creationId="{00000000-0000-0000-0000-000000000000}"/>
          </ac:spMkLst>
        </pc:spChg>
        <pc:picChg chg="mod">
          <ac:chgData name="Berry Nieskens" userId="aebe0f73-be2d-4965-a2b3-b32a22422575" providerId="ADAL" clId="{0EE186E5-1DE4-3141-AD78-90D157033A48}" dt="2022-11-16T13:10:47.068" v="277" actId="1076"/>
          <ac:picMkLst>
            <pc:docMk/>
            <pc:sldMk cId="1808479652" sldId="289"/>
            <ac:picMk id="2" creationId="{ABF7734D-A510-6E1F-6F82-FE51B039183A}"/>
          </ac:picMkLst>
        </pc:picChg>
      </pc:sldChg>
      <pc:sldChg chg="addSp delSp modSp mod">
        <pc:chgData name="Berry Nieskens" userId="aebe0f73-be2d-4965-a2b3-b32a22422575" providerId="ADAL" clId="{0EE186E5-1DE4-3141-AD78-90D157033A48}" dt="2022-11-16T13:12:35.763" v="327" actId="478"/>
        <pc:sldMkLst>
          <pc:docMk/>
          <pc:sldMk cId="2883066234" sldId="290"/>
        </pc:sldMkLst>
        <pc:spChg chg="del">
          <ac:chgData name="Berry Nieskens" userId="aebe0f73-be2d-4965-a2b3-b32a22422575" providerId="ADAL" clId="{0EE186E5-1DE4-3141-AD78-90D157033A48}" dt="2022-11-16T13:07:51.666" v="225" actId="478"/>
          <ac:spMkLst>
            <pc:docMk/>
            <pc:sldMk cId="2883066234" sldId="290"/>
            <ac:spMk id="3" creationId="{735A6DB3-972F-E8F8-5C66-034836B099E9}"/>
          </ac:spMkLst>
        </pc:spChg>
        <pc:spChg chg="add del mod">
          <ac:chgData name="Berry Nieskens" userId="aebe0f73-be2d-4965-a2b3-b32a22422575" providerId="ADAL" clId="{0EE186E5-1DE4-3141-AD78-90D157033A48}" dt="2022-11-16T13:08:38.482" v="227"/>
          <ac:spMkLst>
            <pc:docMk/>
            <pc:sldMk cId="2883066234" sldId="290"/>
            <ac:spMk id="4" creationId="{B4B5F8D8-6292-3EB0-2767-CE39C9DA74D7}"/>
          </ac:spMkLst>
        </pc:spChg>
        <pc:spChg chg="del">
          <ac:chgData name="Berry Nieskens" userId="aebe0f73-be2d-4965-a2b3-b32a22422575" providerId="ADAL" clId="{0EE186E5-1DE4-3141-AD78-90D157033A48}" dt="2022-11-16T13:07:50.201" v="224" actId="478"/>
          <ac:spMkLst>
            <pc:docMk/>
            <pc:sldMk cId="2883066234" sldId="290"/>
            <ac:spMk id="9" creationId="{1EFFF760-9DC0-C811-DC13-26A54EE14271}"/>
          </ac:spMkLst>
        </pc:spChg>
        <pc:picChg chg="del">
          <ac:chgData name="Berry Nieskens" userId="aebe0f73-be2d-4965-a2b3-b32a22422575" providerId="ADAL" clId="{0EE186E5-1DE4-3141-AD78-90D157033A48}" dt="2022-11-16T13:07:54.074" v="226" actId="478"/>
          <ac:picMkLst>
            <pc:docMk/>
            <pc:sldMk cId="2883066234" sldId="290"/>
            <ac:picMk id="2" creationId="{ABF7734D-A510-6E1F-6F82-FE51B039183A}"/>
          </ac:picMkLst>
        </pc:picChg>
        <pc:picChg chg="add mod modCrop">
          <ac:chgData name="Berry Nieskens" userId="aebe0f73-be2d-4965-a2b3-b32a22422575" providerId="ADAL" clId="{0EE186E5-1DE4-3141-AD78-90D157033A48}" dt="2022-11-16T13:09:11.598" v="235" actId="1076"/>
          <ac:picMkLst>
            <pc:docMk/>
            <pc:sldMk cId="2883066234" sldId="290"/>
            <ac:picMk id="7" creationId="{068E769C-C50F-84E4-39D7-F1A19C13707E}"/>
          </ac:picMkLst>
        </pc:picChg>
        <pc:picChg chg="add del mod">
          <ac:chgData name="Berry Nieskens" userId="aebe0f73-be2d-4965-a2b3-b32a22422575" providerId="ADAL" clId="{0EE186E5-1DE4-3141-AD78-90D157033A48}" dt="2022-11-16T13:12:35.763" v="327" actId="478"/>
          <ac:picMkLst>
            <pc:docMk/>
            <pc:sldMk cId="2883066234" sldId="290"/>
            <ac:picMk id="8" creationId="{A166ED9D-385A-531C-16A1-9E76DA53EBDF}"/>
          </ac:picMkLst>
        </pc:picChg>
        <pc:picChg chg="del">
          <ac:chgData name="Berry Nieskens" userId="aebe0f73-be2d-4965-a2b3-b32a22422575" providerId="ADAL" clId="{0EE186E5-1DE4-3141-AD78-90D157033A48}" dt="2022-11-16T13:07:48.289" v="223" actId="478"/>
          <ac:picMkLst>
            <pc:docMk/>
            <pc:sldMk cId="2883066234" sldId="290"/>
            <ac:picMk id="10242" creationId="{4EE1107F-678A-F77D-49CE-6539A8EB7D04}"/>
          </ac:picMkLst>
        </pc:picChg>
      </pc:sldChg>
      <pc:sldChg chg="addSp delSp modSp add mod ord">
        <pc:chgData name="Berry Nieskens" userId="aebe0f73-be2d-4965-a2b3-b32a22422575" providerId="ADAL" clId="{0EE186E5-1DE4-3141-AD78-90D157033A48}" dt="2022-11-16T13:26:52.127" v="723" actId="1076"/>
        <pc:sldMkLst>
          <pc:docMk/>
          <pc:sldMk cId="1732128376" sldId="291"/>
        </pc:sldMkLst>
        <pc:spChg chg="del mod">
          <ac:chgData name="Berry Nieskens" userId="aebe0f73-be2d-4965-a2b3-b32a22422575" providerId="ADAL" clId="{0EE186E5-1DE4-3141-AD78-90D157033A48}" dt="2022-11-16T13:02:56.552" v="205"/>
          <ac:spMkLst>
            <pc:docMk/>
            <pc:sldMk cId="1732128376" sldId="291"/>
            <ac:spMk id="3" creationId="{735A6DB3-972F-E8F8-5C66-034836B099E9}"/>
          </ac:spMkLst>
        </pc:spChg>
        <pc:spChg chg="add mod">
          <ac:chgData name="Berry Nieskens" userId="aebe0f73-be2d-4965-a2b3-b32a22422575" providerId="ADAL" clId="{0EE186E5-1DE4-3141-AD78-90D157033A48}" dt="2022-11-16T13:06:13.320" v="216" actId="20577"/>
          <ac:spMkLst>
            <pc:docMk/>
            <pc:sldMk cId="1732128376" sldId="291"/>
            <ac:spMk id="4" creationId="{07FBDD64-35C7-26C4-D85D-13D8E3123735}"/>
          </ac:spMkLst>
        </pc:spChg>
        <pc:spChg chg="mod">
          <ac:chgData name="Berry Nieskens" userId="aebe0f73-be2d-4965-a2b3-b32a22422575" providerId="ADAL" clId="{0EE186E5-1DE4-3141-AD78-90D157033A48}" dt="2022-11-16T13:02:53.961" v="203" actId="20577"/>
          <ac:spMkLst>
            <pc:docMk/>
            <pc:sldMk cId="1732128376" sldId="291"/>
            <ac:spMk id="6" creationId="{00000000-0000-0000-0000-000000000000}"/>
          </ac:spMkLst>
        </pc:spChg>
        <pc:spChg chg="mod">
          <ac:chgData name="Berry Nieskens" userId="aebe0f73-be2d-4965-a2b3-b32a22422575" providerId="ADAL" clId="{0EE186E5-1DE4-3141-AD78-90D157033A48}" dt="2022-11-16T13:25:51.026" v="667" actId="20577"/>
          <ac:spMkLst>
            <pc:docMk/>
            <pc:sldMk cId="1732128376" sldId="291"/>
            <ac:spMk id="7" creationId="{00000000-0000-0000-0000-000000000000}"/>
          </ac:spMkLst>
        </pc:spChg>
        <pc:spChg chg="add del">
          <ac:chgData name="Berry Nieskens" userId="aebe0f73-be2d-4965-a2b3-b32a22422575" providerId="ADAL" clId="{0EE186E5-1DE4-3141-AD78-90D157033A48}" dt="2022-11-16T13:05:49.639" v="210" actId="22"/>
          <ac:spMkLst>
            <pc:docMk/>
            <pc:sldMk cId="1732128376" sldId="291"/>
            <ac:spMk id="8" creationId="{9D361DD9-1C56-5D04-AABE-576463F0E1E6}"/>
          </ac:spMkLst>
        </pc:spChg>
        <pc:spChg chg="add del">
          <ac:chgData name="Berry Nieskens" userId="aebe0f73-be2d-4965-a2b3-b32a22422575" providerId="ADAL" clId="{0EE186E5-1DE4-3141-AD78-90D157033A48}" dt="2022-11-16T13:05:54.902" v="212" actId="22"/>
          <ac:spMkLst>
            <pc:docMk/>
            <pc:sldMk cId="1732128376" sldId="291"/>
            <ac:spMk id="10" creationId="{B27F583E-AD91-F9CA-6F2A-8B2866967888}"/>
          </ac:spMkLst>
        </pc:spChg>
        <pc:picChg chg="del">
          <ac:chgData name="Berry Nieskens" userId="aebe0f73-be2d-4965-a2b3-b32a22422575" providerId="ADAL" clId="{0EE186E5-1DE4-3141-AD78-90D157033A48}" dt="2022-11-16T13:02:42.282" v="201" actId="478"/>
          <ac:picMkLst>
            <pc:docMk/>
            <pc:sldMk cId="1732128376" sldId="291"/>
            <ac:picMk id="2" creationId="{ABF7734D-A510-6E1F-6F82-FE51B039183A}"/>
          </ac:picMkLst>
        </pc:picChg>
        <pc:picChg chg="add mod">
          <ac:chgData name="Berry Nieskens" userId="aebe0f73-be2d-4965-a2b3-b32a22422575" providerId="ADAL" clId="{0EE186E5-1DE4-3141-AD78-90D157033A48}" dt="2022-11-16T13:26:02.266" v="671" actId="1076"/>
          <ac:picMkLst>
            <pc:docMk/>
            <pc:sldMk cId="1732128376" sldId="291"/>
            <ac:picMk id="11" creationId="{0BA41F15-03B1-DDE0-70A9-C85050071C09}"/>
          </ac:picMkLst>
        </pc:picChg>
        <pc:picChg chg="add mod">
          <ac:chgData name="Berry Nieskens" userId="aebe0f73-be2d-4965-a2b3-b32a22422575" providerId="ADAL" clId="{0EE186E5-1DE4-3141-AD78-90D157033A48}" dt="2022-11-16T13:26:52.127" v="723" actId="1076"/>
          <ac:picMkLst>
            <pc:docMk/>
            <pc:sldMk cId="1732128376" sldId="291"/>
            <ac:picMk id="1025" creationId="{AC6EED4F-18C7-D8C5-3D0F-0628AD04CF26}"/>
          </ac:picMkLst>
        </pc:picChg>
      </pc:sldChg>
      <pc:sldChg chg="add">
        <pc:chgData name="Berry Nieskens" userId="aebe0f73-be2d-4965-a2b3-b32a22422575" providerId="ADAL" clId="{0EE186E5-1DE4-3141-AD78-90D157033A48}" dt="2022-11-16T13:07:46.154" v="222" actId="2890"/>
        <pc:sldMkLst>
          <pc:docMk/>
          <pc:sldMk cId="3089513139" sldId="292"/>
        </pc:sldMkLst>
      </pc:sldChg>
      <pc:sldChg chg="delSp modSp add mod">
        <pc:chgData name="Berry Nieskens" userId="aebe0f73-be2d-4965-a2b3-b32a22422575" providerId="ADAL" clId="{0EE186E5-1DE4-3141-AD78-90D157033A48}" dt="2022-11-16T13:23:22.613" v="616" actId="122"/>
        <pc:sldMkLst>
          <pc:docMk/>
          <pc:sldMk cId="932885326" sldId="293"/>
        </pc:sldMkLst>
        <pc:spChg chg="mod">
          <ac:chgData name="Berry Nieskens" userId="aebe0f73-be2d-4965-a2b3-b32a22422575" providerId="ADAL" clId="{0EE186E5-1DE4-3141-AD78-90D157033A48}" dt="2022-11-16T13:23:22.613" v="616" actId="122"/>
          <ac:spMkLst>
            <pc:docMk/>
            <pc:sldMk cId="932885326" sldId="293"/>
            <ac:spMk id="2" creationId="{A1942A81-DBF7-EB41-8C43-EC07BB3A3F40}"/>
          </ac:spMkLst>
        </pc:spChg>
        <pc:spChg chg="del mod">
          <ac:chgData name="Berry Nieskens" userId="aebe0f73-be2d-4965-a2b3-b32a22422575" providerId="ADAL" clId="{0EE186E5-1DE4-3141-AD78-90D157033A48}" dt="2022-11-16T13:23:17.813" v="615" actId="478"/>
          <ac:spMkLst>
            <pc:docMk/>
            <pc:sldMk cId="932885326" sldId="293"/>
            <ac:spMk id="6" creationId="{2CE509B0-238E-934F-986E-19031B018310}"/>
          </ac:spMkLst>
        </pc:spChg>
      </pc:sldChg>
      <pc:sldChg chg="modSp add mod ord">
        <pc:chgData name="Berry Nieskens" userId="aebe0f73-be2d-4965-a2b3-b32a22422575" providerId="ADAL" clId="{0EE186E5-1DE4-3141-AD78-90D157033A48}" dt="2022-11-16T13:30:22.092" v="837" actId="6549"/>
        <pc:sldMkLst>
          <pc:docMk/>
          <pc:sldMk cId="3525728430" sldId="294"/>
        </pc:sldMkLst>
        <pc:spChg chg="mod">
          <ac:chgData name="Berry Nieskens" userId="aebe0f73-be2d-4965-a2b3-b32a22422575" providerId="ADAL" clId="{0EE186E5-1DE4-3141-AD78-90D157033A48}" dt="2022-11-16T13:30:22.092" v="837" actId="6549"/>
          <ac:spMkLst>
            <pc:docMk/>
            <pc:sldMk cId="3525728430" sldId="294"/>
            <ac:spMk id="2" creationId="{A1942A81-DBF7-EB41-8C43-EC07BB3A3F4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8153E2-5A23-9C4B-ABFD-85C34EE68D2E}" type="datetime1">
              <a:rPr lang="nl-NL"/>
              <a:pPr>
                <a:defRPr/>
              </a:pPr>
              <a:t>16-11-2022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95A4000-AB18-BA45-8B08-03F3A0050F1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08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8DF84-B348-DA4D-9998-A76BB457FE31}" type="datetime1">
              <a:rPr lang="nl-NL"/>
              <a:pPr>
                <a:defRPr/>
              </a:pPr>
              <a:t>16-11-2022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Klik om de tekststijl van het model te bewerken</a:t>
            </a:r>
          </a:p>
          <a:p>
            <a:pPr lvl="1"/>
            <a:r>
              <a:rPr lang="en-US" noProof="0"/>
              <a:t>Tweede niveau</a:t>
            </a:r>
          </a:p>
          <a:p>
            <a:pPr lvl="2"/>
            <a:r>
              <a:rPr lang="en-US" noProof="0"/>
              <a:t>Derde niveau</a:t>
            </a:r>
          </a:p>
          <a:p>
            <a:pPr lvl="3"/>
            <a:r>
              <a:rPr lang="en-US" noProof="0"/>
              <a:t>Vierde niveau</a:t>
            </a:r>
          </a:p>
          <a:p>
            <a:pPr lvl="4"/>
            <a:r>
              <a:rPr lang="en-US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F9849F0-B82A-A442-AB4B-EDB93AD1F2D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6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968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694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196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9600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6166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110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312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815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9477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872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465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165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7235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5181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 computer, kind van de </a:t>
            </a:r>
            <a:r>
              <a:rPr lang="en-GB" dirty="0" err="1"/>
              <a:t>wetenschappen</a:t>
            </a:r>
            <a:r>
              <a:rPr lang="en-GB" dirty="0"/>
              <a:t>,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onmisbaar</a:t>
            </a:r>
            <a:r>
              <a:rPr lang="en-GB" dirty="0"/>
              <a:t> </a:t>
            </a:r>
            <a:r>
              <a:rPr lang="en-GB" dirty="0" err="1"/>
              <a:t>hulpmiddel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de </a:t>
            </a:r>
            <a:r>
              <a:rPr lang="en-GB" dirty="0" err="1"/>
              <a:t>wetenschappen</a:t>
            </a:r>
            <a:r>
              <a:rPr lang="en-GB" dirty="0"/>
              <a:t> </a:t>
            </a:r>
            <a:r>
              <a:rPr lang="en-GB" dirty="0" err="1"/>
              <a:t>geworden</a:t>
            </a:r>
            <a:r>
              <a:rPr lang="en-GB" dirty="0"/>
              <a:t> </a:t>
            </a:r>
            <a:r>
              <a:rPr lang="en-GB" dirty="0" err="1"/>
              <a:t>bij</a:t>
            </a:r>
            <a:r>
              <a:rPr lang="en-GB" dirty="0"/>
              <a:t>: W</a:t>
            </a:r>
            <a:r>
              <a:rPr lang="en-NL" dirty="0"/>
              <a:t>elzijn van de mens (antropocentrisch) vs welzijn van de natuur (diep ecologisch)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0586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260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93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849F0-B82A-A442-AB4B-EDB93AD1F2DC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3795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0714E49-4662-5240-A87F-8FFEEA8D7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062BD3B6-FE14-5847-A939-752BCE362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73768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9" name="Tijdelijke aanduiding voor afbeelding 13">
            <a:extLst>
              <a:ext uri="{FF2B5EF4-FFF2-40B4-BE49-F238E27FC236}">
                <a16:creationId xmlns:a16="http://schemas.microsoft.com/office/drawing/2014/main" id="{D162CC0C-7EA6-3242-B7E2-BD1A0DE2B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foto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11B77A1-2FC4-0045-B9FD-2F4FEE87C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08FE686D-C0FF-3346-B6FF-27D31B96E4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5FA0FFB-3874-7E40-89B2-F972D5F73CD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2" name="Tijdelijke aanduiding voor inhoud 7">
            <a:extLst>
              <a:ext uri="{FF2B5EF4-FFF2-40B4-BE49-F238E27FC236}">
                <a16:creationId xmlns:a16="http://schemas.microsoft.com/office/drawing/2014/main" id="{12E6FC1D-61CE-E940-A9CA-2EAE39A628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1388" y="2103438"/>
            <a:ext cx="3557296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6F32A4-0E3B-574E-910E-65CAF9BA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995081"/>
            <a:ext cx="4068856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4ACD6D51-22BA-1E44-92F0-52CBDC4FA8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627063"/>
            <a:ext cx="4572000" cy="3889376"/>
          </a:xfrm>
        </p:spPr>
        <p:txBody>
          <a:bodyPr/>
          <a:lstStyle/>
          <a:p>
            <a:endParaRPr lang="nl-NL"/>
          </a:p>
        </p:txBody>
      </p:sp>
      <p:sp>
        <p:nvSpPr>
          <p:cNvPr id="13" name="Tijdelijke aanduiding voor afbeelding 13">
            <a:extLst>
              <a:ext uri="{FF2B5EF4-FFF2-40B4-BE49-F238E27FC236}">
                <a16:creationId xmlns:a16="http://schemas.microsoft.com/office/drawing/2014/main" id="{90F7CBA2-1DD4-5B45-97C4-7B97ABED07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3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foto'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588A6F7-D45D-3C4D-A5FB-FF9FCCD6F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F53128-2F4F-2348-9AF0-C932200934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9" name="Tijdelijke aanduiding voor afbeelding 7" descr="&#10;"/>
          <p:cNvSpPr>
            <a:spLocks noGrp="1"/>
          </p:cNvSpPr>
          <p:nvPr>
            <p:ph type="pic" sz="quarter" idx="20"/>
          </p:nvPr>
        </p:nvSpPr>
        <p:spPr>
          <a:xfrm>
            <a:off x="4756558" y="2103438"/>
            <a:ext cx="4063592" cy="2413000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11" name="Tijdelijke aanduiding voor afbeelding 7"/>
          <p:cNvSpPr>
            <a:spLocks noGrp="1"/>
          </p:cNvSpPr>
          <p:nvPr>
            <p:ph type="pic" sz="quarter" idx="19"/>
          </p:nvPr>
        </p:nvSpPr>
        <p:spPr>
          <a:xfrm>
            <a:off x="323850" y="2103438"/>
            <a:ext cx="4063592" cy="2414562"/>
          </a:xfrm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DEA03D-7869-4E44-9871-7EE3AE55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C88D02D7-17DD-364D-9C9F-917E443D11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300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7936-145B-664D-879C-8943872BC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3F88F8-AF4B-2449-8658-FBA6E747A2CB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9D2A2-CE3F-814F-BA65-66B9B454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7" name="Tijdelijke aanduiding voor afbeelding 13">
            <a:extLst>
              <a:ext uri="{FF2B5EF4-FFF2-40B4-BE49-F238E27FC236}">
                <a16:creationId xmlns:a16="http://schemas.microsoft.com/office/drawing/2014/main" id="{2CC42474-B9C7-C94C-AF30-292C4AE13A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BE66D92-CF07-4149-9870-C7D66812FE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8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160E74E-3F05-074C-8E4A-ACF14A9C7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629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A2DC969-CCE0-1249-932F-4A0237DF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09238366-724C-8546-BCFD-1CA62BB194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DE362A0E-BA61-6D43-94BF-9F1A6EF6A1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49" y="2103439"/>
            <a:ext cx="4632867" cy="2413000"/>
          </a:xfrm>
        </p:spPr>
        <p:txBody>
          <a:bodyPr>
            <a:normAutofit/>
          </a:bodyPr>
          <a:lstStyle>
            <a:lvl1pPr marL="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rgbClr val="25167A"/>
                </a:solidFill>
              </a:defRPr>
            </a:lvl1pPr>
            <a:lvl2pPr marL="216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2pPr>
            <a:lvl3pPr marL="432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3pPr>
            <a:lvl4pPr marL="648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4pPr>
            <a:lvl5pPr marL="864000" indent="0">
              <a:lnSpc>
                <a:spcPct val="250000"/>
              </a:lnSpc>
              <a:buClr>
                <a:schemeClr val="bg1"/>
              </a:buClr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E07EE8-1146-8749-AD65-78B0D67D4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49" y="995081"/>
            <a:ext cx="4632867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Bronvermelding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43B3C3B6-5587-A146-A20D-32B573CC85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040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52C3271-99C2-AA4C-8843-4DBD01189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C8F4B79-BD4E-2F4C-B044-962D1C582A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CB139574-2387-A149-BF89-1740A5E68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5481332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5481332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rgbClr val="25167A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995081"/>
            <a:ext cx="5484282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6AA7243F-9419-6942-9F79-A31147055F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0390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96169777-1A93-AC41-BCCC-3B3AD71B90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16" name="Tijdelijke aanduiding voor afbeelding 15">
            <a:extLst>
              <a:ext uri="{FF2B5EF4-FFF2-40B4-BE49-F238E27FC236}">
                <a16:creationId xmlns:a16="http://schemas.microsoft.com/office/drawing/2014/main" id="{53865B02-C372-3B4F-99F4-DC48043FCE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640800"/>
            <a:ext cx="4572000" cy="38592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6CDDB-3142-4B4F-8725-BFCD85DD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39255"/>
            <a:ext cx="4572000" cy="3859200"/>
          </a:xfrm>
          <a:prstGeom prst="rect">
            <a:avLst/>
          </a:prstGeom>
          <a:solidFill>
            <a:srgbClr val="25167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25167A"/>
              </a:solidFill>
            </a:endParaRPr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A5FC0E7E-E23C-BC40-B810-FBCAC1962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903870"/>
            <a:ext cx="3997629" cy="305682"/>
          </a:xfrm>
        </p:spPr>
        <p:txBody>
          <a:bodyPr>
            <a:normAutofit/>
          </a:bodyPr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Naam: N. Achternaam</a:t>
            </a:r>
          </a:p>
          <a:p>
            <a:pPr lvl="0"/>
            <a:r>
              <a:rPr lang="nl-NL" dirty="0"/>
              <a:t>Datum: 00-00-0000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7B6FF56-E482-FB4C-8DE4-16A40C8C20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50" y="2103439"/>
            <a:ext cx="3997629" cy="468311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216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432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648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86400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1A5538-FBAA-ED4F-B838-E1FFDA574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2" y="995081"/>
            <a:ext cx="3997628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5" name="Tijdelijke aanduiding voor afbeelding 13">
            <a:extLst>
              <a:ext uri="{FF2B5EF4-FFF2-40B4-BE49-F238E27FC236}">
                <a16:creationId xmlns:a16="http://schemas.microsoft.com/office/drawing/2014/main" id="{F30D1054-1FCF-A04B-ACA5-95BCF9CCC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02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-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E12549B-A758-2F47-BDFF-31F8D9B10C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181D4972-5E25-8F4D-A13D-4F9DD99B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9747375-E943-3F4A-A364-C2E9609ED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D39C4F-49EF-AD41-B4B5-4F6492E7BB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9984AE3-7D21-634F-BB5D-ACD345F47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8D17EF6-3624-1E47-8EBA-9CFBC6388B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" name="Tijdelijke aanduiding voor tekst 6">
            <a:extLst>
              <a:ext uri="{FF2B5EF4-FFF2-40B4-BE49-F238E27FC236}">
                <a16:creationId xmlns:a16="http://schemas.microsoft.com/office/drawing/2014/main" id="{9F8AF7CA-6D0E-9549-8B9D-FE69F3BD31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3849" y="2103439"/>
            <a:ext cx="5484283" cy="4683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rgbClr val="25167A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03602AD6-01FB-1649-AD9D-FA7C710B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995081"/>
            <a:ext cx="5484283" cy="1108357"/>
          </a:xfrm>
        </p:spPr>
        <p:txBody>
          <a:bodyPr/>
          <a:lstStyle>
            <a:lvl1pPr>
              <a:defRPr>
                <a:solidFill>
                  <a:srgbClr val="25167A"/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afbeelding 13">
            <a:extLst>
              <a:ext uri="{FF2B5EF4-FFF2-40B4-BE49-F238E27FC236}">
                <a16:creationId xmlns:a16="http://schemas.microsoft.com/office/drawing/2014/main" id="{9F18F6B8-85D2-7C4E-91B4-669A3A92F2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6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2F49DF6-EF89-9242-96AF-13E2B93C5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C4838CF-D7BB-FD4B-AA3B-F164D4A1D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492356F-B0BD-C441-ACCC-2B36166F77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6E3A49-4F16-3D48-BCBD-BE73340D12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5CC833F-AF5D-BE4A-BBF9-4A5C0DC4AC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2103438"/>
            <a:ext cx="7978775" cy="2413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1" name="Tijdelijke aanduiding voor afbeelding 13">
            <a:extLst>
              <a:ext uri="{FF2B5EF4-FFF2-40B4-BE49-F238E27FC236}">
                <a16:creationId xmlns:a16="http://schemas.microsoft.com/office/drawing/2014/main" id="{8B155A77-9972-F745-93CB-75D872DC3C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1C75A9D6-2C46-B646-BDC2-89688A80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5A2BDAB-AAC0-F642-B6E9-4CB0E962A7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4FA802C-F3CD-5D4D-B3F2-4A13C4F220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43BBFB1-6BF4-354F-BF3B-825E6A2DF94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D4A260E-A58B-9E41-A402-C97E8834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8" name="Tijdelijke aanduiding voor afbeelding 13">
            <a:extLst>
              <a:ext uri="{FF2B5EF4-FFF2-40B4-BE49-F238E27FC236}">
                <a16:creationId xmlns:a16="http://schemas.microsoft.com/office/drawing/2014/main" id="{307DA5A1-79E6-BD4C-BEAD-F98EBB0D17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45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kolommen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AFFB0894-0333-5B42-BDFC-17A0DF056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406B399-95BD-4446-9220-3C9F8E514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5BF6970D-BDB0-4143-B921-6712EDEF96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5995" y="2103438"/>
            <a:ext cx="3552627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6D8E25C-F890-3949-807A-7D2F4B353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4069730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2" name="Tijdelijke aanduiding voor afbeelding 13">
            <a:extLst>
              <a:ext uri="{FF2B5EF4-FFF2-40B4-BE49-F238E27FC236}">
                <a16:creationId xmlns:a16="http://schemas.microsoft.com/office/drawing/2014/main" id="{DBE52C8C-0DAF-9C42-BEBA-C271DCC17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object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18B712C-1B44-144C-BD2A-D06C2A291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70525" y="4524301"/>
            <a:ext cx="1873473" cy="619199"/>
          </a:xfrm>
          <a:prstGeom prst="rect">
            <a:avLst/>
          </a:prstGeom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C48642-667B-FA4F-88D6-7753205E7ED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1727753-D472-D54D-89CA-B792B41E55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18" name="Tijdelijke aanduiding voor inhoud 7">
            <a:extLst>
              <a:ext uri="{FF2B5EF4-FFF2-40B4-BE49-F238E27FC236}">
                <a16:creationId xmlns:a16="http://schemas.microsoft.com/office/drawing/2014/main" id="{62B91163-97E5-7C4E-8B1C-CB52D1A5383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751387" y="2103438"/>
            <a:ext cx="3557235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F53FE7A-E478-E746-9FA5-8780793E6A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4068763" cy="2413000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1D74C8B-8297-FA47-B027-9DC7D674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1108357"/>
          </a:xfrm>
        </p:spPr>
        <p:txBody>
          <a:bodyPr/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9" name="Tijdelijke aanduiding voor afbeelding 13">
            <a:extLst>
              <a:ext uri="{FF2B5EF4-FFF2-40B4-BE49-F238E27FC236}">
                <a16:creationId xmlns:a16="http://schemas.microsoft.com/office/drawing/2014/main" id="{18460B60-193D-4F4D-98D9-997B0D5221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1200" y="0"/>
            <a:ext cx="2872800" cy="619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37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57922" y="4676319"/>
            <a:ext cx="3914078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75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nl-NL" dirty="0"/>
              <a:t>Titel presentatie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31275" y="4676319"/>
            <a:ext cx="360101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75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fld id="{49004725-3891-F142-B776-4F4F0619876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itel 10">
            <a:extLst>
              <a:ext uri="{FF2B5EF4-FFF2-40B4-BE49-F238E27FC236}">
                <a16:creationId xmlns:a16="http://schemas.microsoft.com/office/drawing/2014/main" id="{D300BD3F-6B8F-0E4D-9838-108DA9EB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95081"/>
            <a:ext cx="8496300" cy="11083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0DBB5C1A-0EAA-1D4B-8889-5910D8891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850" y="2103438"/>
            <a:ext cx="8496300" cy="2413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74" r:id="rId3"/>
    <p:sldLayoutId id="2147483663" r:id="rId4"/>
    <p:sldLayoutId id="2147483676" r:id="rId5"/>
    <p:sldLayoutId id="2147483659" r:id="rId6"/>
    <p:sldLayoutId id="2147483670" r:id="rId7"/>
    <p:sldLayoutId id="2147483660" r:id="rId8"/>
    <p:sldLayoutId id="2147483671" r:id="rId9"/>
    <p:sldLayoutId id="2147483667" r:id="rId10"/>
    <p:sldLayoutId id="2147483668" r:id="rId11"/>
    <p:sldLayoutId id="2147483661" r:id="rId12"/>
    <p:sldLayoutId id="2147483673" r:id="rId13"/>
    <p:sldLayoutId id="2147483677" r:id="rId14"/>
  </p:sldLayoutIdLst>
  <p:hf hdr="0" dt="0"/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3400" b="1" i="0" kern="1200" cap="none">
          <a:solidFill>
            <a:srgbClr val="25167A"/>
          </a:solidFill>
          <a:latin typeface="Arial" panose="020B0604020202020204" pitchFamily="34" charset="0"/>
          <a:ea typeface="ＭＳ Ｐゴシック" charset="-128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400">
          <a:solidFill>
            <a:srgbClr val="25167A"/>
          </a:solidFill>
          <a:latin typeface="Arial" charset="0"/>
          <a:ea typeface="ＭＳ Ｐゴシック" charset="-128"/>
        </a:defRPr>
      </a:lvl9pPr>
    </p:titleStyle>
    <p:bodyStyle>
      <a:lvl1pPr marL="216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 baseline="0">
          <a:solidFill>
            <a:srgbClr val="25167A"/>
          </a:solidFill>
          <a:latin typeface="Arial"/>
          <a:ea typeface="ＭＳ Ｐゴシック" charset="-128"/>
          <a:cs typeface="Arial"/>
        </a:defRPr>
      </a:lvl1pPr>
      <a:lvl2pPr marL="432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2pPr>
      <a:lvl3pPr marL="648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3pPr>
      <a:lvl4pPr marL="864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4pPr>
      <a:lvl5pPr marL="1080000" indent="-216000" algn="l" defTabSz="342900" rtl="0" eaLnBrk="1" fontAlgn="base" hangingPunct="1">
        <a:lnSpc>
          <a:spcPct val="114000"/>
        </a:lnSpc>
        <a:spcBef>
          <a:spcPts val="0"/>
        </a:spcBef>
        <a:spcAft>
          <a:spcPct val="0"/>
        </a:spcAft>
        <a:buClr>
          <a:srgbClr val="25167A"/>
        </a:buClr>
        <a:buSzPct val="140000"/>
        <a:buFont typeface="Arial" panose="020B0604020202020204" pitchFamily="34" charset="0"/>
        <a:buChar char="•"/>
        <a:defRPr sz="1200" kern="1200">
          <a:solidFill>
            <a:srgbClr val="25167A"/>
          </a:solidFill>
          <a:latin typeface="Arial"/>
          <a:ea typeface="ＭＳ Ｐゴシック" charset="-128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395" userDrawn="1">
          <p15:clr>
            <a:srgbClr val="F26B43"/>
          </p15:clr>
        </p15:guide>
        <p15:guide id="6" orient="horz" pos="284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13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CE509B0-238E-934F-986E-19031B0183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dirty="0"/>
              <a:t>Berry </a:t>
            </a:r>
            <a:r>
              <a:rPr lang="nl-NL" dirty="0" err="1"/>
              <a:t>Nieskens</a:t>
            </a:r>
            <a:endParaRPr lang="nl-NL" dirty="0"/>
          </a:p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677C783-9456-D345-A0A2-137062C66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942A81-DBF7-EB41-8C43-EC07BB3A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Computational</a:t>
            </a:r>
            <a:r>
              <a:rPr lang="nl-NL" dirty="0"/>
              <a:t> Thinking</a:t>
            </a:r>
            <a:br>
              <a:rPr lang="nl-NL" dirty="0"/>
            </a:br>
            <a:br>
              <a:rPr lang="nl-NL" dirty="0"/>
            </a:br>
            <a:r>
              <a:rPr lang="nl-NL" dirty="0"/>
              <a:t>Deel 1	</a:t>
            </a:r>
            <a:r>
              <a:rPr lang="nl-NL" b="0" dirty="0"/>
              <a:t>16.00u – 17.15u</a:t>
            </a:r>
            <a:br>
              <a:rPr lang="nl-NL" dirty="0"/>
            </a:br>
            <a:r>
              <a:rPr lang="nl-NL" dirty="0"/>
              <a:t>Diner</a:t>
            </a:r>
            <a:br>
              <a:rPr lang="nl-NL" dirty="0"/>
            </a:br>
            <a:r>
              <a:rPr lang="nl-NL" dirty="0"/>
              <a:t>Deel 2	</a:t>
            </a:r>
            <a:r>
              <a:rPr lang="nl-NL" b="0" dirty="0"/>
              <a:t>18.00u – 19.00u</a:t>
            </a:r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476A9094-EB7C-314B-BADE-A87559D97D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5182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nl-NL" dirty="0"/>
              <a:t>Antropocentrisch </a:t>
            </a:r>
            <a:r>
              <a:rPr lang="nl-NL" dirty="0" err="1"/>
              <a:t>vs</a:t>
            </a:r>
            <a:r>
              <a:rPr lang="nl-NL" dirty="0"/>
              <a:t> ecologisch perspectief op techniek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10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Computer als hulpmiddel t.b.v. welzijn</a:t>
            </a:r>
          </a:p>
        </p:txBody>
      </p:sp>
      <p:pic>
        <p:nvPicPr>
          <p:cNvPr id="10" name="Tijdelijke aanduiding voor afbeelding 9" descr="Logo Hogeschool van Amsterdam">
            <a:extLst>
              <a:ext uri="{FF2B5EF4-FFF2-40B4-BE49-F238E27FC236}">
                <a16:creationId xmlns:a16="http://schemas.microsoft.com/office/drawing/2014/main" id="{5354B057-5C9D-3A42-90DA-F17003053C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9" name="Picture Placeholder 8" descr="A picture containing indoor, wall, floor, appliance&#10;&#10;Description automatically generated">
            <a:extLst>
              <a:ext uri="{FF2B5EF4-FFF2-40B4-BE49-F238E27FC236}">
                <a16:creationId xmlns:a16="http://schemas.microsoft.com/office/drawing/2014/main" id="{98C2C542-B5C5-8D4E-522B-EBE0472A062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 t="5439" b="5439"/>
          <a:stretch>
            <a:fillRect/>
          </a:stretch>
        </p:blipFill>
        <p:spPr/>
      </p:pic>
      <p:pic>
        <p:nvPicPr>
          <p:cNvPr id="14" name="Picture Placeholder 13" descr="A foggy field with trees and the sun in the background&#10;&#10;Description automatically generated with low confidence">
            <a:extLst>
              <a:ext uri="{FF2B5EF4-FFF2-40B4-BE49-F238E27FC236}">
                <a16:creationId xmlns:a16="http://schemas.microsoft.com/office/drawing/2014/main" id="{B8CBFF73-ADFF-2461-87F5-4B839B70338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/>
          <a:srcRect t="5474" b="5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95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www.nationalgeographic.com</a:t>
            </a:r>
            <a:r>
              <a:rPr lang="nl-NL" dirty="0"/>
              <a:t>/</a:t>
            </a:r>
            <a:r>
              <a:rPr lang="nl-NL" dirty="0" err="1"/>
              <a:t>science</a:t>
            </a:r>
            <a:r>
              <a:rPr lang="nl-NL" dirty="0"/>
              <a:t>/</a:t>
            </a:r>
            <a:r>
              <a:rPr lang="nl-NL" dirty="0" err="1"/>
              <a:t>article</a:t>
            </a:r>
            <a:r>
              <a:rPr lang="nl-NL" dirty="0"/>
              <a:t>/first-picture-black-hole-revealed-m87-event-horizon-telescope-astrophysics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First ever picture of a black hole </a:t>
            </a:r>
            <a:r>
              <a:rPr lang="nl-NL" dirty="0" err="1"/>
              <a:t>unveiled</a:t>
            </a:r>
            <a:endParaRPr lang="nl-NL" dirty="0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19FDB66-1C24-9BE5-030E-DEFF9A1CE49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7471" r="7471"/>
          <a:stretch>
            <a:fillRect/>
          </a:stretch>
        </p:blipFill>
        <p:spPr>
          <a:xfrm>
            <a:off x="54864" y="627063"/>
            <a:ext cx="4572000" cy="38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news.mit.edu</a:t>
            </a:r>
            <a:r>
              <a:rPr lang="nl-NL" dirty="0"/>
              <a:t>/2022/artificial-intelligence-can-detect-parkinsons-from-breathing-patterns-0822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12</a:t>
            </a:fld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b="1" dirty="0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C2B138-E638-8836-4113-7978BC3348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3DF2C8-D823-5091-22A5-EC82B523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0" y="627061"/>
            <a:ext cx="7772400" cy="31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3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www.powermag.com</a:t>
            </a:r>
            <a:r>
              <a:rPr lang="nl-NL" dirty="0"/>
              <a:t>/how-artificial-intelligence-is-improving-the-energy-efficiency-of-buildings/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13</a:t>
            </a:fld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b="1" dirty="0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C2B138-E638-8836-4113-7978BC3348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041F8-C69A-8B63-9191-3E152A9AA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50" y="619200"/>
            <a:ext cx="7772400" cy="366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2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www.sciencefocus.com</a:t>
            </a:r>
            <a:r>
              <a:rPr lang="nl-NL" dirty="0"/>
              <a:t>/</a:t>
            </a:r>
            <a:r>
              <a:rPr lang="nl-NL" dirty="0" err="1"/>
              <a:t>news</a:t>
            </a:r>
            <a:r>
              <a:rPr lang="nl-NL" dirty="0"/>
              <a:t>/scientists-teach-brain-cells-in-a-petri-dish-to-play-pong-next-they-plan-to-get-them-drunk/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14</a:t>
            </a:fld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 b="1" dirty="0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C2B138-E638-8836-4113-7978BC3348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E01E25-5AA8-D703-3CEB-03516DCF2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537960" cy="46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7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nl-NL" dirty="0"/>
              <a:t>Vervanger van de mens </a:t>
            </a:r>
            <a:r>
              <a:rPr lang="nl-NL" dirty="0" err="1"/>
              <a:t>vs</a:t>
            </a:r>
            <a:r>
              <a:rPr lang="nl-NL" dirty="0"/>
              <a:t> doen wat de zelfs 8 miljard mensen niet zouden kunnen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15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23850" y="627063"/>
            <a:ext cx="8496300" cy="1476376"/>
          </a:xfrm>
        </p:spPr>
        <p:txBody>
          <a:bodyPr/>
          <a:lstStyle/>
          <a:p>
            <a:r>
              <a:rPr lang="nl-NL" b="0" dirty="0">
                <a:latin typeface="Fairwater Script" panose="020F0502020204030204" pitchFamily="34" charset="0"/>
                <a:cs typeface="Fairwater Script" panose="020F0502020204030204" pitchFamily="34" charset="0"/>
              </a:rPr>
              <a:t>Over </a:t>
            </a:r>
            <a:r>
              <a:rPr lang="nl-NL" b="0" dirty="0" err="1">
                <a:latin typeface="Fairwater Script" panose="020F0502020204030204" pitchFamily="34" charset="0"/>
                <a:cs typeface="Fairwater Script" panose="020F0502020204030204" pitchFamily="34" charset="0"/>
              </a:rPr>
              <a:t>dinner</a:t>
            </a:r>
            <a:br>
              <a:rPr lang="nl-NL" dirty="0"/>
            </a:br>
            <a:r>
              <a:rPr lang="nl-NL" dirty="0"/>
              <a:t>Functie van de computer</a:t>
            </a:r>
          </a:p>
        </p:txBody>
      </p:sp>
      <p:pic>
        <p:nvPicPr>
          <p:cNvPr id="10" name="Tijdelijke aanduiding voor afbeelding 9" descr="Logo Hogeschool van Amsterdam">
            <a:extLst>
              <a:ext uri="{FF2B5EF4-FFF2-40B4-BE49-F238E27FC236}">
                <a16:creationId xmlns:a16="http://schemas.microsoft.com/office/drawing/2014/main" id="{5354B057-5C9D-3A42-90DA-F17003053C9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050" name="Picture 2" descr="two red power tools inside room">
            <a:extLst>
              <a:ext uri="{FF2B5EF4-FFF2-40B4-BE49-F238E27FC236}">
                <a16:creationId xmlns:a16="http://schemas.microsoft.com/office/drawing/2014/main" id="{D93111C1-8B40-1A3C-939E-B35DDB5BA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89"/>
          <a:stretch/>
        </p:blipFill>
        <p:spPr bwMode="auto">
          <a:xfrm>
            <a:off x="323850" y="1865645"/>
            <a:ext cx="3429000" cy="26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23C267-4486-F969-3E2B-7843DD4707BF}"/>
              </a:ext>
            </a:extLst>
          </p:cNvPr>
          <p:cNvSpPr txBox="1"/>
          <p:nvPr/>
        </p:nvSpPr>
        <p:spPr>
          <a:xfrm>
            <a:off x="5495636" y="2086316"/>
            <a:ext cx="299152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/>
              <a:t>Doen</a:t>
            </a:r>
            <a:r>
              <a:rPr lang="en-GB" sz="3200" dirty="0"/>
              <a:t> </a:t>
            </a:r>
            <a:r>
              <a:rPr lang="en-GB" sz="3200" dirty="0" err="1"/>
              <a:t>wa</a:t>
            </a:r>
            <a:r>
              <a:rPr lang="en-NL" sz="3200" dirty="0"/>
              <a:t>t zelfs </a:t>
            </a:r>
            <a:br>
              <a:rPr lang="en-NL" sz="3200" b="1" dirty="0"/>
            </a:br>
            <a:r>
              <a:rPr lang="en-NL" sz="3200" b="1" dirty="0"/>
              <a:t>8.000.000.000</a:t>
            </a:r>
            <a:br>
              <a:rPr lang="en-NL" sz="3200" b="1" dirty="0"/>
            </a:br>
            <a:r>
              <a:rPr lang="en-NL" sz="3200" b="1" dirty="0"/>
              <a:t>	</a:t>
            </a:r>
            <a:r>
              <a:rPr lang="en-NL" sz="3200" dirty="0"/>
              <a:t>mensen niet </a:t>
            </a:r>
            <a:br>
              <a:rPr lang="en-NL" sz="3200" dirty="0"/>
            </a:br>
            <a:r>
              <a:rPr lang="en-NL" sz="3200" dirty="0"/>
              <a:t>			kunnen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B2946-AB58-6E68-FDD9-2099522FF6E2}"/>
              </a:ext>
            </a:extLst>
          </p:cNvPr>
          <p:cNvSpPr txBox="1"/>
          <p:nvPr/>
        </p:nvSpPr>
        <p:spPr>
          <a:xfrm>
            <a:off x="4378036" y="289098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547487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677C783-9456-D345-A0A2-137062C66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942A81-DBF7-EB41-8C43-EC07BB3A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b="0" dirty="0">
                <a:latin typeface="Fairwater Script" panose="020F0502020204030204" pitchFamily="34" charset="0"/>
                <a:cs typeface="Fairwater Script" panose="020F0502020204030204" pitchFamily="34" charset="0"/>
              </a:rPr>
              <a:t>Etenstijd</a:t>
            </a:r>
            <a:endParaRPr lang="nl-NL" b="0" dirty="0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476A9094-EB7C-314B-BADE-A87559D97D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932885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computational</a:t>
            </a:r>
            <a:r>
              <a:rPr lang="nl-NL" dirty="0"/>
              <a:t> thinking?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17</a:t>
            </a:fld>
            <a:endParaRPr lang="nl-NL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3078" name="Picture 6" descr="A pie chart extruding from a Venn diagram to illustrate a framework for computational thinking integration.">
            <a:extLst>
              <a:ext uri="{FF2B5EF4-FFF2-40B4-BE49-F238E27FC236}">
                <a16:creationId xmlns:a16="http://schemas.microsoft.com/office/drawing/2014/main" id="{52FA05C7-F9D0-D173-8534-231D0ED5D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896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922CDAA-13C4-8152-7F30-08CBFD6C9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487" y="1115806"/>
            <a:ext cx="3560513" cy="356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01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computational</a:t>
            </a:r>
            <a:r>
              <a:rPr lang="nl-NL" dirty="0"/>
              <a:t> thinking?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18</a:t>
            </a:fld>
            <a:endParaRPr lang="nl-NL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F495EBD-51C1-C4E5-3FDA-E4EF7676A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200"/>
            <a:ext cx="8044649" cy="45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www.universiteitleiden.nl</a:t>
            </a:r>
            <a:r>
              <a:rPr lang="nl-NL" dirty="0"/>
              <a:t>/</a:t>
            </a:r>
            <a:r>
              <a:rPr lang="nl-NL" dirty="0" err="1"/>
              <a:t>iclon</a:t>
            </a:r>
            <a:r>
              <a:rPr lang="nl-NL" dirty="0"/>
              <a:t>/wetenschappelijk-onderzoek/perspectiefgericht-onderwijs#bekijk-de-video-over-perspectiefgericht-onderwijs-2-minuten</a:t>
            </a:r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19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1275" y="1235228"/>
            <a:ext cx="7984772" cy="733138"/>
          </a:xfrm>
        </p:spPr>
        <p:txBody>
          <a:bodyPr>
            <a:normAutofit fontScale="90000"/>
          </a:bodyPr>
          <a:lstStyle/>
          <a:p>
            <a:r>
              <a:rPr lang="nl-NL" dirty="0"/>
              <a:t>Methode om inspiratie </a:t>
            </a:r>
            <a:br>
              <a:rPr lang="nl-NL" dirty="0"/>
            </a:br>
            <a:r>
              <a:rPr lang="nl-NL" dirty="0"/>
              <a:t>voor lesideeën op te doen</a:t>
            </a:r>
          </a:p>
        </p:txBody>
      </p:sp>
      <p:pic>
        <p:nvPicPr>
          <p:cNvPr id="14" name="Tijdelijke aanduiding voor afbeelding 13" descr="Logo Hogeschool van Amsterdam">
            <a:extLst>
              <a:ext uri="{FF2B5EF4-FFF2-40B4-BE49-F238E27FC236}">
                <a16:creationId xmlns:a16="http://schemas.microsoft.com/office/drawing/2014/main" id="{D12E7BB3-E64E-FA4E-AFF4-82F4F6FAFC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BF7734D-A510-6E1F-6F82-FE51B039183A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75" y="361820"/>
            <a:ext cx="5054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5A6DB3-972F-E8F8-5C66-034836B099E9}"/>
              </a:ext>
            </a:extLst>
          </p:cNvPr>
          <p:cNvSpPr txBox="1"/>
          <p:nvPr/>
        </p:nvSpPr>
        <p:spPr>
          <a:xfrm>
            <a:off x="237744" y="2445179"/>
            <a:ext cx="74943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effectLst/>
                <a:latin typeface="Arial" panose="020B0604020202020204" pitchFamily="34" charset="0"/>
              </a:rPr>
              <a:t>Met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deze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twintig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perspectieven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kan</a:t>
            </a:r>
            <a:r>
              <a:rPr lang="en-GB" i="1" dirty="0">
                <a:effectLst/>
                <a:latin typeface="Arial" panose="020B0604020202020204" pitchFamily="34" charset="0"/>
              </a:rPr>
              <a:t> elk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onderwerp</a:t>
            </a:r>
            <a:r>
              <a:rPr lang="en-GB" i="1" dirty="0">
                <a:effectLst/>
                <a:latin typeface="Arial" panose="020B0604020202020204" pitchFamily="34" charset="0"/>
              </a:rPr>
              <a:t> of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thema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vanuit</a:t>
            </a:r>
            <a:br>
              <a:rPr lang="en-GB" i="1" dirty="0"/>
            </a:br>
            <a:r>
              <a:rPr lang="en-GB" i="1" dirty="0" err="1">
                <a:effectLst/>
                <a:latin typeface="Arial" panose="020B0604020202020204" pitchFamily="34" charset="0"/>
              </a:rPr>
              <a:t>verschillende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kanten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worden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bevraagd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en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gaan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leerlingen</a:t>
            </a:r>
            <a:r>
              <a:rPr lang="en-GB" i="1" dirty="0">
                <a:effectLst/>
                <a:latin typeface="Arial" panose="020B0604020202020204" pitchFamily="34" charset="0"/>
              </a:rPr>
              <a:t> op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zoek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naar</a:t>
            </a:r>
            <a:br>
              <a:rPr lang="en-GB" i="1" dirty="0"/>
            </a:br>
            <a:r>
              <a:rPr lang="en-GB" i="1" dirty="0" err="1">
                <a:effectLst/>
                <a:latin typeface="Arial" panose="020B0604020202020204" pitchFamily="34" charset="0"/>
              </a:rPr>
              <a:t>antwoorden</a:t>
            </a:r>
            <a:r>
              <a:rPr lang="en-GB" i="1" dirty="0">
                <a:effectLst/>
                <a:latin typeface="Arial" panose="020B0604020202020204" pitchFamily="34" charset="0"/>
              </a:rPr>
              <a:t>.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Bovendien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ontdekken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leerlingen</a:t>
            </a:r>
            <a:r>
              <a:rPr lang="en-GB" i="1" dirty="0">
                <a:effectLst/>
                <a:latin typeface="Arial" panose="020B0604020202020204" pitchFamily="34" charset="0"/>
              </a:rPr>
              <a:t> in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dit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proces</a:t>
            </a:r>
            <a:r>
              <a:rPr lang="en-GB" i="1" dirty="0">
                <a:effectLst/>
                <a:latin typeface="Arial" panose="020B0604020202020204" pitchFamily="34" charset="0"/>
              </a:rPr>
              <a:t> wat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zijzelf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en</a:t>
            </a:r>
            <a:br>
              <a:rPr lang="en-GB" i="1" dirty="0"/>
            </a:br>
            <a:r>
              <a:rPr lang="en-GB" i="1" dirty="0" err="1">
                <a:effectLst/>
                <a:latin typeface="Arial" panose="020B0604020202020204" pitchFamily="34" charset="0"/>
              </a:rPr>
              <a:t>anderen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belangrijk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vinden</a:t>
            </a:r>
            <a:r>
              <a:rPr lang="en-GB" i="1" dirty="0">
                <a:effectLst/>
                <a:latin typeface="Arial" panose="020B0604020202020204" pitchFamily="34" charset="0"/>
              </a:rPr>
              <a:t>.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Perspectieven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openen</a:t>
            </a:r>
            <a:r>
              <a:rPr lang="en-GB" i="1" dirty="0">
                <a:effectLst/>
                <a:latin typeface="Arial" panose="020B0604020202020204" pitchFamily="34" charset="0"/>
              </a:rPr>
              <a:t> zo de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wereld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voor</a:t>
            </a:r>
            <a:r>
              <a:rPr lang="en-GB" i="1" dirty="0">
                <a:effectLst/>
                <a:latin typeface="Arial" panose="020B0604020202020204" pitchFamily="34" charset="0"/>
              </a:rPr>
              <a:t> de</a:t>
            </a:r>
            <a:br>
              <a:rPr lang="en-GB" i="1" dirty="0"/>
            </a:br>
            <a:r>
              <a:rPr lang="en-GB" i="1" dirty="0" err="1">
                <a:effectLst/>
                <a:latin typeface="Arial" panose="020B0604020202020204" pitchFamily="34" charset="0"/>
              </a:rPr>
              <a:t>leerling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en</a:t>
            </a:r>
            <a:r>
              <a:rPr lang="en-GB" i="1" dirty="0">
                <a:effectLst/>
                <a:latin typeface="Arial" panose="020B0604020202020204" pitchFamily="34" charset="0"/>
              </a:rPr>
              <a:t> de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leerling</a:t>
            </a:r>
            <a:r>
              <a:rPr lang="en-GB" i="1" dirty="0">
                <a:effectLst/>
                <a:latin typeface="Arial" panose="020B0604020202020204" pitchFamily="34" charset="0"/>
              </a:rPr>
              <a:t>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voor</a:t>
            </a:r>
            <a:r>
              <a:rPr lang="en-GB" i="1" dirty="0">
                <a:effectLst/>
                <a:latin typeface="Arial" panose="020B0604020202020204" pitchFamily="34" charset="0"/>
              </a:rPr>
              <a:t> de </a:t>
            </a:r>
            <a:r>
              <a:rPr lang="en-GB" i="1" dirty="0" err="1">
                <a:effectLst/>
                <a:latin typeface="Arial" panose="020B0604020202020204" pitchFamily="34" charset="0"/>
              </a:rPr>
              <a:t>wereld</a:t>
            </a:r>
            <a:r>
              <a:rPr lang="en-GB" i="1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847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dirty="0"/>
              <a:t>Overzicht activiteiten</a:t>
            </a:r>
          </a:p>
        </p:txBody>
      </p:sp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1800" b="1" dirty="0"/>
              <a:t>Deel 1</a:t>
            </a:r>
          </a:p>
          <a:p>
            <a:r>
              <a:rPr lang="nl-NL" sz="1800" dirty="0"/>
              <a:t>Verwachtingen inventariseren</a:t>
            </a:r>
          </a:p>
          <a:p>
            <a:r>
              <a:rPr lang="nl-NL" sz="1800" dirty="0"/>
              <a:t>Huiswerk bespreken: Spui25 video </a:t>
            </a:r>
          </a:p>
          <a:p>
            <a:r>
              <a:rPr lang="nl-NL" sz="1800" dirty="0"/>
              <a:t>Visie op </a:t>
            </a:r>
            <a:r>
              <a:rPr lang="nl-NL" sz="1800" dirty="0" err="1"/>
              <a:t>computational</a:t>
            </a:r>
            <a:r>
              <a:rPr lang="nl-NL" sz="1800" dirty="0"/>
              <a:t> thinking</a:t>
            </a:r>
          </a:p>
          <a:p>
            <a:pPr marL="0" indent="0">
              <a:buNone/>
            </a:pPr>
            <a:br>
              <a:rPr lang="nl-NL" sz="1800" b="1" dirty="0"/>
            </a:br>
            <a:r>
              <a:rPr lang="nl-NL" sz="1800" b="1" dirty="0"/>
              <a:t>Deel 2</a:t>
            </a:r>
          </a:p>
          <a:p>
            <a:r>
              <a:rPr lang="nl-NL" sz="1800" dirty="0"/>
              <a:t>Werkgroep: Uitwisselen van kennis en ervaringen</a:t>
            </a:r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Activiteiten</a:t>
            </a:r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www.universiteitleiden.nl</a:t>
            </a:r>
            <a:r>
              <a:rPr lang="nl-NL" dirty="0"/>
              <a:t>/</a:t>
            </a:r>
            <a:r>
              <a:rPr lang="nl-NL" dirty="0" err="1"/>
              <a:t>iclon</a:t>
            </a:r>
            <a:r>
              <a:rPr lang="nl-NL" dirty="0"/>
              <a:t>/wetenschappelijk-onderzoek/perspectiefgericht-onderwijs#bekijk-de-video-over-perspectiefgericht-onderwijs-2-minuten</a:t>
            </a:r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20</a:t>
            </a:fld>
            <a:endParaRPr lang="nl-NL"/>
          </a:p>
        </p:txBody>
      </p:sp>
      <p:pic>
        <p:nvPicPr>
          <p:cNvPr id="14" name="Tijdelijke aanduiding voor afbeelding 13" descr="Logo Hogeschool van Amsterdam">
            <a:extLst>
              <a:ext uri="{FF2B5EF4-FFF2-40B4-BE49-F238E27FC236}">
                <a16:creationId xmlns:a16="http://schemas.microsoft.com/office/drawing/2014/main" id="{D12E7BB3-E64E-FA4E-AFF4-82F4F6FAFC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7" name="Content Placeholder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68E769C-C50F-84E4-39D7-F1A19C13707E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4"/>
          <a:srcRect l="7994" t="2399" r="22819"/>
          <a:stretch/>
        </p:blipFill>
        <p:spPr>
          <a:xfrm>
            <a:off x="230909" y="104239"/>
            <a:ext cx="4664363" cy="4935022"/>
          </a:xfrm>
        </p:spPr>
      </p:pic>
    </p:spTree>
    <p:extLst>
      <p:ext uri="{BB962C8B-B14F-4D97-AF65-F5344CB8AC3E}">
        <p14:creationId xmlns:p14="http://schemas.microsoft.com/office/powerpoint/2010/main" val="288306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www.universiteitleiden.nl</a:t>
            </a:r>
            <a:r>
              <a:rPr lang="nl-NL" dirty="0"/>
              <a:t>/</a:t>
            </a:r>
            <a:r>
              <a:rPr lang="nl-NL" dirty="0" err="1"/>
              <a:t>iclon</a:t>
            </a:r>
            <a:r>
              <a:rPr lang="nl-NL" dirty="0"/>
              <a:t>/wetenschappelijk-onderzoek/perspectiefgericht-onderwijs#bekijk-de-video-over-perspectiefgericht-onderwijs-2-minuten</a:t>
            </a:r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21</a:t>
            </a:fld>
            <a:endParaRPr lang="nl-NL"/>
          </a:p>
        </p:txBody>
      </p:sp>
      <p:pic>
        <p:nvPicPr>
          <p:cNvPr id="14" name="Tijdelijke aanduiding voor afbeelding 13" descr="Logo Hogeschool van Amsterdam">
            <a:extLst>
              <a:ext uri="{FF2B5EF4-FFF2-40B4-BE49-F238E27FC236}">
                <a16:creationId xmlns:a16="http://schemas.microsoft.com/office/drawing/2014/main" id="{D12E7BB3-E64E-FA4E-AFF4-82F4F6FAFC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BF7734D-A510-6E1F-6F82-FE51B039183A}"/>
              </a:ext>
            </a:extLst>
          </p:cNvPr>
          <p:cNvPicPr>
            <a:picLocks noGrp="1" noChangeAspect="1" noChangeArrowheads="1"/>
          </p:cNvPicPr>
          <p:nvPr>
            <p:ph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5542"/>
            <a:ext cx="5054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5A6DB3-972F-E8F8-5C66-034836B099E9}"/>
              </a:ext>
            </a:extLst>
          </p:cNvPr>
          <p:cNvSpPr txBox="1"/>
          <p:nvPr/>
        </p:nvSpPr>
        <p:spPr>
          <a:xfrm>
            <a:off x="323850" y="4173395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b="1" dirty="0"/>
              <a:t>Computerbril: Hoe kan </a:t>
            </a:r>
            <a:r>
              <a:rPr lang="en-GB" b="1" dirty="0" err="1"/>
              <a:t>ik</a:t>
            </a:r>
            <a:r>
              <a:rPr lang="en-GB" b="1" dirty="0"/>
              <a:t> het </a:t>
            </a:r>
            <a:r>
              <a:rPr lang="en-GB" b="1" dirty="0" err="1"/>
              <a:t>een</a:t>
            </a:r>
            <a:r>
              <a:rPr lang="en-GB" b="1" dirty="0"/>
              <a:t> computer laten </a:t>
            </a:r>
            <a:r>
              <a:rPr lang="en-GB" b="1" dirty="0" err="1"/>
              <a:t>doen</a:t>
            </a:r>
            <a:r>
              <a:rPr lang="en-GB" b="1" dirty="0"/>
              <a:t>?</a:t>
            </a:r>
            <a:endParaRPr lang="en-NL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EE1107F-678A-F77D-49CE-6539A8EB7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30541"/>
            <a:ext cx="7839241" cy="391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FFF760-9DC0-C811-DC13-26A54EE14271}"/>
              </a:ext>
            </a:extLst>
          </p:cNvPr>
          <p:cNvSpPr txBox="1"/>
          <p:nvPr/>
        </p:nvSpPr>
        <p:spPr>
          <a:xfrm>
            <a:off x="6271200" y="1790022"/>
            <a:ext cx="2616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dirty="0">
                <a:highlight>
                  <a:srgbClr val="FFFF00"/>
                </a:highlight>
              </a:rPr>
              <a:t>Computerbril: Hoe kan </a:t>
            </a:r>
            <a:r>
              <a:rPr lang="en-GB" b="1" dirty="0" err="1">
                <a:highlight>
                  <a:srgbClr val="FFFF00"/>
                </a:highlight>
              </a:rPr>
              <a:t>ik</a:t>
            </a:r>
            <a:r>
              <a:rPr lang="en-GB" b="1" dirty="0">
                <a:highlight>
                  <a:srgbClr val="FFFF00"/>
                </a:highlight>
              </a:rPr>
              <a:t> het </a:t>
            </a:r>
            <a:r>
              <a:rPr lang="en-GB" b="1" dirty="0" err="1">
                <a:highlight>
                  <a:srgbClr val="FFFF00"/>
                </a:highlight>
              </a:rPr>
              <a:t>een</a:t>
            </a:r>
            <a:r>
              <a:rPr lang="en-GB" b="1" dirty="0">
                <a:highlight>
                  <a:srgbClr val="FFFF00"/>
                </a:highlight>
              </a:rPr>
              <a:t> computer laten </a:t>
            </a:r>
            <a:r>
              <a:rPr lang="en-GB" b="1" dirty="0" err="1">
                <a:highlight>
                  <a:srgbClr val="FFFF00"/>
                </a:highlight>
              </a:rPr>
              <a:t>doen</a:t>
            </a:r>
            <a:r>
              <a:rPr lang="en-GB" b="1" dirty="0">
                <a:highlight>
                  <a:srgbClr val="FFFF00"/>
                </a:highlight>
              </a:rPr>
              <a:t>?</a:t>
            </a:r>
            <a:endParaRPr lang="en-NL" b="1" dirty="0">
              <a:highlight>
                <a:srgbClr val="FFFF00"/>
              </a:highlight>
            </a:endParaRPr>
          </a:p>
          <a:p>
            <a:endParaRPr lang="en-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951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/>
              <a:t>Titel presentatie</a:t>
            </a:r>
            <a:endParaRPr lang="nl-NL" dirty="0"/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20"/>
          </p:nvPr>
        </p:nvSpPr>
        <p:spPr>
          <a:xfrm>
            <a:off x="323850" y="2103438"/>
            <a:ext cx="6579870" cy="241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/>
              <a:t>Werkgroepen van 2 of 3 personen | 20 – 30 min.</a:t>
            </a:r>
          </a:p>
          <a:p>
            <a:endParaRPr lang="nl-NL" sz="2400" dirty="0"/>
          </a:p>
          <a:p>
            <a:pPr lvl="1"/>
            <a:r>
              <a:rPr lang="nl-NL" sz="2400" dirty="0"/>
              <a:t>Antwoorden op de </a:t>
            </a:r>
            <a:r>
              <a:rPr lang="nl-NL" sz="2400" i="1" dirty="0"/>
              <a:t>8 miljard vraag</a:t>
            </a:r>
          </a:p>
          <a:p>
            <a:pPr lvl="1"/>
            <a:r>
              <a:rPr lang="nl-NL" sz="2400" dirty="0"/>
              <a:t>Uitwisselen van ervaringen </a:t>
            </a:r>
          </a:p>
          <a:p>
            <a:pPr lvl="1"/>
            <a:r>
              <a:rPr lang="nl-NL" sz="2400" dirty="0"/>
              <a:t>Bedenken van nieuwe ervaringen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kan er in jouw lessen?</a:t>
            </a:r>
          </a:p>
        </p:txBody>
      </p:sp>
      <p:pic>
        <p:nvPicPr>
          <p:cNvPr id="14" name="Tijdelijke aanduiding voor afbeelding 13" descr="Logo Hogeschool van Amsterdam">
            <a:extLst>
              <a:ext uri="{FF2B5EF4-FFF2-40B4-BE49-F238E27FC236}">
                <a16:creationId xmlns:a16="http://schemas.microsoft.com/office/drawing/2014/main" id="{D12E7BB3-E64E-FA4E-AFF4-82F4F6FAFC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60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23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Opbrengst verzamelen: </a:t>
            </a:r>
            <a:r>
              <a:rPr lang="nl-NL" dirty="0" err="1"/>
              <a:t>edu.nl</a:t>
            </a:r>
            <a:r>
              <a:rPr lang="nl-NL" dirty="0"/>
              <a:t>/cg463</a:t>
            </a:r>
          </a:p>
        </p:txBody>
      </p:sp>
      <p:pic>
        <p:nvPicPr>
          <p:cNvPr id="14" name="Tijdelijke aanduiding voor afbeelding 13" descr="Logo Hogeschool van Amsterdam">
            <a:extLst>
              <a:ext uri="{FF2B5EF4-FFF2-40B4-BE49-F238E27FC236}">
                <a16:creationId xmlns:a16="http://schemas.microsoft.com/office/drawing/2014/main" id="{D12E7BB3-E64E-FA4E-AFF4-82F4F6FAFC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BDD64-35C7-26C4-D85D-13D8E312373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L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41F15-03B1-DDE0-70A9-C8505007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568482"/>
            <a:ext cx="7772400" cy="2346985"/>
          </a:xfrm>
          <a:prstGeom prst="rect">
            <a:avLst/>
          </a:prstGeom>
        </p:spPr>
      </p:pic>
      <p:pic>
        <p:nvPicPr>
          <p:cNvPr id="1025" name="Picture 1" descr="qr-code for edu.nl/cg463">
            <a:extLst>
              <a:ext uri="{FF2B5EF4-FFF2-40B4-BE49-F238E27FC236}">
                <a16:creationId xmlns:a16="http://schemas.microsoft.com/office/drawing/2014/main" id="{AC6EED4F-18C7-D8C5-3D0F-0628AD04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300" y="3222751"/>
            <a:ext cx="1588425" cy="1727412"/>
          </a:xfrm>
          <a:prstGeom prst="rect">
            <a:avLst/>
          </a:prstGeom>
          <a:noFill/>
          <a:ln w="3175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128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2CE509B0-238E-934F-986E-19031B0183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 dirty="0"/>
              <a:t>Berry </a:t>
            </a:r>
            <a:r>
              <a:rPr lang="nl-NL" dirty="0" err="1"/>
              <a:t>Nieskens</a:t>
            </a:r>
            <a:endParaRPr lang="nl-NL" dirty="0"/>
          </a:p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677C783-9456-D345-A0A2-137062C66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942A81-DBF7-EB41-8C43-EC07BB3A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Bedankt voor jullie deelname!</a:t>
            </a:r>
            <a:br>
              <a:rPr lang="nl-NL" dirty="0"/>
            </a:br>
            <a:br>
              <a:rPr lang="nl-NL" dirty="0"/>
            </a:br>
            <a:r>
              <a:rPr lang="nl-NL" b="0" dirty="0">
                <a:latin typeface="Fairwater Script" panose="020F0502020204030204" pitchFamily="34" charset="0"/>
                <a:cs typeface="Fairwater Script" panose="020F0502020204030204" pitchFamily="34" charset="0"/>
              </a:rPr>
              <a:t>Wel 127.0.0.1!</a:t>
            </a:r>
            <a:br>
              <a:rPr lang="nl-NL" dirty="0"/>
            </a:br>
            <a:br>
              <a:rPr lang="nl-NL" dirty="0"/>
            </a:br>
            <a:endParaRPr lang="nl-NL" b="0" dirty="0"/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476A9094-EB7C-314B-BADE-A87559D97D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52572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nl-NL" dirty="0"/>
              <a:t>Verwachtingen</a:t>
            </a:r>
          </a:p>
        </p:txBody>
      </p:sp>
      <p:sp>
        <p:nvSpPr>
          <p:cNvPr id="12292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CF35F05-412E-7246-BFA0-571C159465C5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800" dirty="0">
                <a:sym typeface="Wingdings" pitchFamily="2" charset="2"/>
              </a:rPr>
              <a:t> </a:t>
            </a:r>
            <a:r>
              <a:rPr lang="nl-NL" sz="2800" dirty="0" err="1"/>
              <a:t>menti.com</a:t>
            </a:r>
            <a:r>
              <a:rPr lang="nl-NL" sz="2800" dirty="0"/>
              <a:t>		26 99 67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Verwachtingen?</a:t>
            </a:r>
            <a:br>
              <a:rPr lang="nl-NL" dirty="0"/>
            </a:br>
            <a:endParaRPr lang="nl-NL" dirty="0"/>
          </a:p>
        </p:txBody>
      </p:sp>
      <p:pic>
        <p:nvPicPr>
          <p:cNvPr id="7" name="Tijdelijke aanduiding voor afbeelding 6" descr="Logo Hogeschool van Amsterdam">
            <a:extLst>
              <a:ext uri="{FF2B5EF4-FFF2-40B4-BE49-F238E27FC236}">
                <a16:creationId xmlns:a16="http://schemas.microsoft.com/office/drawing/2014/main" id="{95B6AA51-B1B6-D549-ADC2-A6FBDA59F7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286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Werkervaring</a:t>
            </a:r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9" name="Tijdelijke aanduiding voor inhoud 8"/>
          <p:cNvSpPr>
            <a:spLocks noGrp="1"/>
          </p:cNvSpPr>
          <p:nvPr>
            <p:ph type="body" sz="quarter" idx="21"/>
          </p:nvPr>
        </p:nvSpPr>
        <p:spPr>
          <a:xfrm>
            <a:off x="3529584" y="2103438"/>
            <a:ext cx="4595043" cy="24130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Amsterdam Liberal Arts &amp; Sciences </a:t>
            </a:r>
            <a:r>
              <a:rPr lang="en-GB" sz="2000" b="1" dirty="0" err="1"/>
              <a:t>Academie</a:t>
            </a:r>
            <a:endParaRPr lang="en-GB" sz="2000" b="1" dirty="0"/>
          </a:p>
          <a:p>
            <a:pPr lvl="1"/>
            <a:r>
              <a:rPr lang="en-GB" sz="2000" dirty="0" err="1"/>
              <a:t>Leerlijn</a:t>
            </a:r>
            <a:r>
              <a:rPr lang="en-GB" sz="2000" dirty="0"/>
              <a:t> informatica </a:t>
            </a:r>
            <a:r>
              <a:rPr lang="en-GB" sz="2000" dirty="0" err="1"/>
              <a:t>havo</a:t>
            </a:r>
            <a:r>
              <a:rPr lang="en-GB" sz="2000" dirty="0"/>
              <a:t>/</a:t>
            </a:r>
            <a:r>
              <a:rPr lang="en-GB" sz="2000" dirty="0" err="1"/>
              <a:t>vwo</a:t>
            </a:r>
            <a:r>
              <a:rPr lang="en-GB" sz="2000" dirty="0"/>
              <a:t> 1 – 5/6</a:t>
            </a:r>
          </a:p>
          <a:p>
            <a:pPr lvl="1"/>
            <a:r>
              <a:rPr lang="en-GB" sz="2000" dirty="0" err="1"/>
              <a:t>Interdisciplinaire</a:t>
            </a:r>
            <a:r>
              <a:rPr lang="en-GB" sz="2000" dirty="0"/>
              <a:t> modules </a:t>
            </a:r>
            <a:br>
              <a:rPr lang="en-GB" sz="2000" dirty="0"/>
            </a:br>
            <a:r>
              <a:rPr lang="en-GB" sz="2000" dirty="0" err="1"/>
              <a:t>wiskunde</a:t>
            </a:r>
            <a:r>
              <a:rPr lang="en-GB" sz="2000" dirty="0"/>
              <a:t>, </a:t>
            </a:r>
            <a:r>
              <a:rPr lang="en-GB" sz="2000" dirty="0" err="1"/>
              <a:t>natuurkunde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filosofie</a:t>
            </a:r>
            <a:endParaRPr lang="en-GB" sz="2000" dirty="0"/>
          </a:p>
          <a:p>
            <a:pPr marL="0" indent="0">
              <a:buNone/>
            </a:pPr>
            <a:endParaRPr lang="nl-NL" sz="2000" dirty="0"/>
          </a:p>
        </p:txBody>
      </p:sp>
      <p:sp>
        <p:nvSpPr>
          <p:cNvPr id="8" name="Tijdelijke aanduiding voor inhoud 7"/>
          <p:cNvSpPr>
            <a:spLocks noGrp="1"/>
          </p:cNvSpPr>
          <p:nvPr>
            <p:ph type="body" sz="quarter" idx="20"/>
          </p:nvPr>
        </p:nvSpPr>
        <p:spPr>
          <a:xfrm>
            <a:off x="323850" y="2103438"/>
            <a:ext cx="3269742" cy="24130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Hyperion Lyceum</a:t>
            </a:r>
          </a:p>
          <a:p>
            <a:pPr lvl="1"/>
            <a:r>
              <a:rPr lang="en-GB" sz="2000" dirty="0"/>
              <a:t>Lifestyle Informatics</a:t>
            </a:r>
          </a:p>
          <a:p>
            <a:pPr lvl="1"/>
            <a:r>
              <a:rPr lang="en-GB" sz="2000" dirty="0"/>
              <a:t>Logica &amp; </a:t>
            </a:r>
            <a:r>
              <a:rPr lang="en-GB" sz="2000" dirty="0" err="1"/>
              <a:t>Argumentatieleer</a:t>
            </a:r>
            <a:endParaRPr lang="en-GB" sz="20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Ervaring met CT-onderwijs</a:t>
            </a:r>
          </a:p>
        </p:txBody>
      </p:sp>
      <p:pic>
        <p:nvPicPr>
          <p:cNvPr id="4" name="Tijdelijke aanduiding voor afbeelding 3" descr="Logo Hogeschool van Amsterdam">
            <a:extLst>
              <a:ext uri="{FF2B5EF4-FFF2-40B4-BE49-F238E27FC236}">
                <a16:creationId xmlns:a16="http://schemas.microsoft.com/office/drawing/2014/main" id="{A990EE50-BEAB-8F4F-9415-6AF6AD3D03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228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nl-NL" dirty="0" err="1"/>
              <a:t>https</a:t>
            </a:r>
            <a:r>
              <a:rPr lang="nl-NL" dirty="0"/>
              <a:t>://spui25.nl/programma/smart-</a:t>
            </a:r>
            <a:r>
              <a:rPr lang="nl-NL" dirty="0" err="1"/>
              <a:t>education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1727753-D472-D54D-89CA-B792B41E5512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sprak je aan in de Spui25 video?</a:t>
            </a:r>
          </a:p>
        </p:txBody>
      </p:sp>
      <p:pic>
        <p:nvPicPr>
          <p:cNvPr id="9" name="Tijdelijke aanduiding voor afbeelding 8" descr="Logo Hogeschool van Amsterdam">
            <a:extLst>
              <a:ext uri="{FF2B5EF4-FFF2-40B4-BE49-F238E27FC236}">
                <a16:creationId xmlns:a16="http://schemas.microsoft.com/office/drawing/2014/main" id="{5506434F-62DF-A243-B0A9-9B76E0C8ED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FD87-93D2-5CC0-2AB3-C9A468CDDA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1932E5-034F-66A4-8BC5-897249A4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27061"/>
            <a:ext cx="4571999" cy="36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1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Wiskunde</a:t>
            </a:r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20"/>
          </p:nvPr>
        </p:nvSpPr>
        <p:spPr>
          <a:xfrm>
            <a:off x="323850" y="1737678"/>
            <a:ext cx="8344662" cy="241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 err="1"/>
              <a:t>Wiskunde</a:t>
            </a:r>
            <a:r>
              <a:rPr lang="en-GB" sz="2400" b="1" dirty="0"/>
              <a:t>				</a:t>
            </a:r>
            <a:r>
              <a:rPr lang="en-GB" sz="2400" i="1" dirty="0"/>
              <a:t>Data &amp; </a:t>
            </a:r>
            <a:r>
              <a:rPr lang="en-GB" sz="2400" i="1" dirty="0" err="1"/>
              <a:t>Statistiek</a:t>
            </a:r>
            <a:endParaRPr lang="en-GB" sz="2400" i="1" dirty="0"/>
          </a:p>
          <a:p>
            <a:pPr lvl="1"/>
            <a:r>
              <a:rPr lang="en-GB" sz="2400" dirty="0" err="1"/>
              <a:t>Leerdoelen</a:t>
            </a:r>
            <a:r>
              <a:rPr lang="en-GB" sz="2400" dirty="0"/>
              <a:t> </a:t>
            </a:r>
            <a:r>
              <a:rPr lang="en-GB" sz="2400" dirty="0" err="1"/>
              <a:t>voor</a:t>
            </a:r>
            <a:r>
              <a:rPr lang="en-GB" sz="2400" dirty="0"/>
              <a:t> </a:t>
            </a:r>
            <a:r>
              <a:rPr lang="en-GB" sz="2400" dirty="0" err="1"/>
              <a:t>onderbouw</a:t>
            </a:r>
            <a:r>
              <a:rPr lang="en-GB" sz="2400" dirty="0"/>
              <a:t> </a:t>
            </a:r>
            <a:r>
              <a:rPr lang="en-GB" sz="2400" dirty="0" err="1"/>
              <a:t>havo</a:t>
            </a:r>
            <a:r>
              <a:rPr lang="en-GB" sz="2400" dirty="0"/>
              <a:t>/</a:t>
            </a:r>
            <a:r>
              <a:rPr lang="en-GB" sz="2400" dirty="0" err="1"/>
              <a:t>vwo</a:t>
            </a:r>
            <a:r>
              <a:rPr lang="en-GB" sz="2400" dirty="0"/>
              <a:t> op het </a:t>
            </a:r>
            <a:r>
              <a:rPr lang="en-GB" sz="2400" dirty="0" err="1"/>
              <a:t>gebied</a:t>
            </a:r>
            <a:r>
              <a:rPr lang="en-GB" sz="2400" dirty="0"/>
              <a:t> van </a:t>
            </a:r>
            <a:r>
              <a:rPr lang="en-GB" sz="2400" dirty="0" err="1"/>
              <a:t>statistiek</a:t>
            </a:r>
            <a:endParaRPr lang="en-GB" sz="2400" dirty="0"/>
          </a:p>
          <a:p>
            <a:pPr lvl="1"/>
            <a:r>
              <a:rPr lang="en-GB" sz="2400" dirty="0" err="1"/>
              <a:t>centrummaten</a:t>
            </a:r>
            <a:r>
              <a:rPr lang="en-GB" sz="2400" dirty="0"/>
              <a:t>, </a:t>
            </a:r>
            <a:r>
              <a:rPr lang="en-GB" sz="2400" dirty="0" err="1"/>
              <a:t>diagrammen</a:t>
            </a:r>
            <a:r>
              <a:rPr lang="en-GB" sz="2400" dirty="0"/>
              <a:t>, begrip van data(sets)</a:t>
            </a:r>
          </a:p>
          <a:p>
            <a:pPr lvl="1"/>
            <a:r>
              <a:rPr lang="en-GB" sz="2400" dirty="0" err="1"/>
              <a:t>analyseren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visualiseren</a:t>
            </a:r>
            <a:r>
              <a:rPr lang="en-GB" sz="2400" dirty="0"/>
              <a:t> van data met </a:t>
            </a:r>
            <a:r>
              <a:rPr lang="en-GB" sz="2400" dirty="0" err="1"/>
              <a:t>behulp</a:t>
            </a:r>
            <a:r>
              <a:rPr lang="en-GB" sz="2400" dirty="0"/>
              <a:t> van Python in </a:t>
            </a:r>
            <a:r>
              <a:rPr lang="en-GB" sz="2400" dirty="0" err="1"/>
              <a:t>Jupyter</a:t>
            </a:r>
            <a:r>
              <a:rPr lang="en-GB" sz="2400" dirty="0"/>
              <a:t> Notebook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995082"/>
            <a:ext cx="7984772" cy="619200"/>
          </a:xfrm>
        </p:spPr>
        <p:txBody>
          <a:bodyPr/>
          <a:lstStyle/>
          <a:p>
            <a:r>
              <a:rPr lang="nl-NL" dirty="0"/>
              <a:t>Interdisciplinaire modules</a:t>
            </a:r>
          </a:p>
        </p:txBody>
      </p:sp>
      <p:pic>
        <p:nvPicPr>
          <p:cNvPr id="14" name="Tijdelijke aanduiding voor afbeelding 13" descr="Logo Hogeschool van Amsterdam">
            <a:extLst>
              <a:ext uri="{FF2B5EF4-FFF2-40B4-BE49-F238E27FC236}">
                <a16:creationId xmlns:a16="http://schemas.microsoft.com/office/drawing/2014/main" id="{D12E7BB3-E64E-FA4E-AFF4-82F4F6FAFC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696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Natuurkunde</a:t>
            </a:r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20"/>
          </p:nvPr>
        </p:nvSpPr>
        <p:spPr>
          <a:xfrm>
            <a:off x="323850" y="1704087"/>
            <a:ext cx="8344662" cy="30599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 err="1"/>
              <a:t>Natuurkunde</a:t>
            </a:r>
            <a:r>
              <a:rPr lang="en-GB" sz="2400" b="1" dirty="0"/>
              <a:t>			</a:t>
            </a:r>
            <a:r>
              <a:rPr lang="en-GB" sz="2400" i="1" dirty="0" err="1"/>
              <a:t>Technisch</a:t>
            </a:r>
            <a:r>
              <a:rPr lang="en-GB" sz="2400" i="1" dirty="0"/>
              <a:t> </a:t>
            </a:r>
            <a:r>
              <a:rPr lang="en-GB" sz="2400" i="1" dirty="0" err="1"/>
              <a:t>Ontwerp</a:t>
            </a:r>
            <a:r>
              <a:rPr lang="en-GB" sz="2400" i="1" dirty="0"/>
              <a:t> / </a:t>
            </a:r>
            <a:r>
              <a:rPr lang="en-GB" sz="2400" i="1" dirty="0" err="1"/>
              <a:t>Duurzaamheid</a:t>
            </a:r>
            <a:endParaRPr lang="en-GB" sz="2400" i="1" dirty="0"/>
          </a:p>
          <a:p>
            <a:pPr lvl="1"/>
            <a:r>
              <a:rPr lang="en-GB" sz="2400" dirty="0" err="1"/>
              <a:t>Leerdoelen</a:t>
            </a:r>
            <a:r>
              <a:rPr lang="en-GB" sz="2400" dirty="0"/>
              <a:t> </a:t>
            </a:r>
            <a:r>
              <a:rPr lang="en-GB" sz="2400" dirty="0" err="1"/>
              <a:t>voor</a:t>
            </a:r>
            <a:r>
              <a:rPr lang="en-GB" sz="2400" dirty="0"/>
              <a:t> </a:t>
            </a:r>
            <a:r>
              <a:rPr lang="en-GB" sz="2400" dirty="0" err="1"/>
              <a:t>onderbouw</a:t>
            </a:r>
            <a:r>
              <a:rPr lang="en-GB" sz="2400" dirty="0"/>
              <a:t> </a:t>
            </a:r>
            <a:r>
              <a:rPr lang="en-GB" sz="2400" dirty="0" err="1"/>
              <a:t>havo</a:t>
            </a:r>
            <a:r>
              <a:rPr lang="en-GB" sz="2400" dirty="0"/>
              <a:t>/</a:t>
            </a:r>
            <a:r>
              <a:rPr lang="en-GB" sz="2400" dirty="0" err="1"/>
              <a:t>vwo</a:t>
            </a:r>
            <a:r>
              <a:rPr lang="en-GB" sz="2400" dirty="0"/>
              <a:t> op het </a:t>
            </a:r>
            <a:r>
              <a:rPr lang="en-GB" sz="2400" dirty="0" err="1"/>
              <a:t>gebied</a:t>
            </a:r>
            <a:r>
              <a:rPr lang="en-GB" sz="2400" dirty="0"/>
              <a:t> van </a:t>
            </a:r>
            <a:r>
              <a:rPr lang="en-GB" sz="2400" dirty="0" err="1"/>
              <a:t>elektriciteit</a:t>
            </a:r>
            <a:endParaRPr lang="en-GB" sz="2400" dirty="0"/>
          </a:p>
          <a:p>
            <a:pPr lvl="1"/>
            <a:r>
              <a:rPr lang="en-GB" sz="2400" dirty="0" err="1"/>
              <a:t>stroom</a:t>
            </a:r>
            <a:r>
              <a:rPr lang="en-GB" sz="2400" dirty="0"/>
              <a:t>, spanning, (</a:t>
            </a:r>
            <a:r>
              <a:rPr lang="en-GB" sz="2400" dirty="0" err="1"/>
              <a:t>vervangings</a:t>
            </a:r>
            <a:r>
              <a:rPr lang="en-GB" sz="2400" dirty="0"/>
              <a:t>)</a:t>
            </a:r>
            <a:r>
              <a:rPr lang="en-GB" sz="2400" dirty="0" err="1"/>
              <a:t>weerstand</a:t>
            </a:r>
            <a:r>
              <a:rPr lang="en-GB" sz="2400" dirty="0"/>
              <a:t>, wet van ohm</a:t>
            </a:r>
          </a:p>
          <a:p>
            <a:pPr lvl="1"/>
            <a:r>
              <a:rPr lang="en-GB" sz="2400" dirty="0" err="1"/>
              <a:t>digitaal</a:t>
            </a:r>
            <a:r>
              <a:rPr lang="en-GB" sz="2400" dirty="0"/>
              <a:t> artefact met </a:t>
            </a:r>
            <a:r>
              <a:rPr lang="en-GB" sz="2400" dirty="0" err="1"/>
              <a:t>MicroBit</a:t>
            </a:r>
            <a:r>
              <a:rPr lang="en-GB" sz="2400" dirty="0"/>
              <a:t>/Arduino </a:t>
            </a:r>
            <a:r>
              <a:rPr lang="en-GB" sz="2400" dirty="0" err="1"/>
              <a:t>als</a:t>
            </a:r>
            <a:r>
              <a:rPr lang="en-GB" sz="2400" dirty="0"/>
              <a:t> basis, </a:t>
            </a:r>
            <a:r>
              <a:rPr lang="en-GB" sz="2400" dirty="0" err="1"/>
              <a:t>rekening</a:t>
            </a:r>
            <a:r>
              <a:rPr lang="en-GB" sz="2400" dirty="0"/>
              <a:t> </a:t>
            </a:r>
            <a:r>
              <a:rPr lang="en-GB" sz="2400" dirty="0" err="1"/>
              <a:t>houdend</a:t>
            </a:r>
            <a:r>
              <a:rPr lang="en-GB" sz="2400" dirty="0"/>
              <a:t> met </a:t>
            </a:r>
            <a:r>
              <a:rPr lang="en-GB" sz="2400" dirty="0" err="1"/>
              <a:t>ontwerpeisen</a:t>
            </a:r>
            <a:r>
              <a:rPr lang="en-GB" sz="2400" dirty="0"/>
              <a:t> op het </a:t>
            </a:r>
            <a:r>
              <a:rPr lang="en-GB" sz="2400" dirty="0" err="1"/>
              <a:t>gebied</a:t>
            </a:r>
            <a:r>
              <a:rPr lang="en-GB" sz="2400" dirty="0"/>
              <a:t> van </a:t>
            </a:r>
            <a:r>
              <a:rPr lang="en-GB" sz="2400" dirty="0" err="1"/>
              <a:t>elektriciteit</a:t>
            </a:r>
            <a:endParaRPr lang="en-GB" sz="24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995081"/>
            <a:ext cx="7984772" cy="619201"/>
          </a:xfrm>
        </p:spPr>
        <p:txBody>
          <a:bodyPr/>
          <a:lstStyle/>
          <a:p>
            <a:r>
              <a:rPr lang="nl-NL" dirty="0"/>
              <a:t>Interdisciplinaire modules</a:t>
            </a:r>
          </a:p>
        </p:txBody>
      </p:sp>
      <p:pic>
        <p:nvPicPr>
          <p:cNvPr id="14" name="Tijdelijke aanduiding voor afbeelding 13" descr="Logo Hogeschool van Amsterdam">
            <a:extLst>
              <a:ext uri="{FF2B5EF4-FFF2-40B4-BE49-F238E27FC236}">
                <a16:creationId xmlns:a16="http://schemas.microsoft.com/office/drawing/2014/main" id="{D12E7BB3-E64E-FA4E-AFF4-82F4F6FAFC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804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 dirty="0" err="1"/>
              <a:t>Beta</a:t>
            </a:r>
            <a:endParaRPr lang="nl-NL" dirty="0"/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8</a:t>
            </a:fld>
            <a:endParaRPr lang="nl-NL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20"/>
          </p:nvPr>
        </p:nvSpPr>
        <p:spPr>
          <a:xfrm>
            <a:off x="323850" y="1704088"/>
            <a:ext cx="8496300" cy="2972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/>
              <a:t>Na/</a:t>
            </a:r>
            <a:r>
              <a:rPr lang="en-GB" sz="2400" b="1" dirty="0" err="1"/>
              <a:t>Sch</a:t>
            </a:r>
            <a:r>
              <a:rPr lang="en-GB" sz="2400" b="1" dirty="0"/>
              <a:t>/Bio				</a:t>
            </a:r>
            <a:r>
              <a:rPr lang="en-GB" sz="2400" i="1" dirty="0" err="1"/>
              <a:t>Modelleren</a:t>
            </a:r>
            <a:r>
              <a:rPr lang="en-GB" sz="2400" i="1" dirty="0"/>
              <a:t> in </a:t>
            </a:r>
            <a:r>
              <a:rPr lang="en-GB" sz="2400" i="1" dirty="0" err="1"/>
              <a:t>Netlogo</a:t>
            </a:r>
            <a:endParaRPr lang="en-GB" sz="2400" i="1" dirty="0"/>
          </a:p>
          <a:p>
            <a:pPr lvl="1"/>
            <a:r>
              <a:rPr lang="en-GB" sz="2400" dirty="0" err="1"/>
              <a:t>Modelleren</a:t>
            </a:r>
            <a:r>
              <a:rPr lang="en-GB" sz="2400" dirty="0"/>
              <a:t> van </a:t>
            </a:r>
            <a:r>
              <a:rPr lang="en-GB" sz="2400" dirty="0" err="1"/>
              <a:t>een</a:t>
            </a:r>
            <a:r>
              <a:rPr lang="en-GB" sz="2400" dirty="0"/>
              <a:t> </a:t>
            </a:r>
            <a:r>
              <a:rPr lang="en-GB" sz="2400" dirty="0" err="1"/>
              <a:t>fenomeen</a:t>
            </a:r>
            <a:r>
              <a:rPr lang="en-GB" sz="2400" dirty="0"/>
              <a:t> </a:t>
            </a:r>
            <a:r>
              <a:rPr lang="en-GB" sz="2400" dirty="0" err="1"/>
              <a:t>uit</a:t>
            </a:r>
            <a:r>
              <a:rPr lang="en-GB" sz="2400" dirty="0"/>
              <a:t> de </a:t>
            </a:r>
            <a:r>
              <a:rPr lang="en-GB" sz="2400" dirty="0" err="1"/>
              <a:t>werkelijke</a:t>
            </a:r>
            <a:r>
              <a:rPr lang="en-GB" sz="2400" dirty="0"/>
              <a:t> </a:t>
            </a:r>
            <a:r>
              <a:rPr lang="en-GB" sz="2400" dirty="0" err="1"/>
              <a:t>wereld</a:t>
            </a:r>
            <a:endParaRPr lang="en-GB" sz="2400" dirty="0"/>
          </a:p>
          <a:p>
            <a:pPr lvl="1"/>
            <a:r>
              <a:rPr lang="en-GB" sz="2400" dirty="0" err="1"/>
              <a:t>abstraheren</a:t>
            </a:r>
            <a:r>
              <a:rPr lang="en-GB" sz="2400" dirty="0"/>
              <a:t> van </a:t>
            </a:r>
            <a:r>
              <a:rPr lang="en-GB" sz="2400" dirty="0" err="1"/>
              <a:t>een</a:t>
            </a:r>
            <a:r>
              <a:rPr lang="en-GB" sz="2400" dirty="0"/>
              <a:t> </a:t>
            </a:r>
            <a:r>
              <a:rPr lang="en-GB" sz="2400" dirty="0" err="1"/>
              <a:t>fenomeen</a:t>
            </a:r>
            <a:r>
              <a:rPr lang="en-GB" sz="2400" dirty="0"/>
              <a:t> </a:t>
            </a:r>
            <a:r>
              <a:rPr lang="en-GB" sz="2400" dirty="0" err="1"/>
              <a:t>waarin</a:t>
            </a:r>
            <a:r>
              <a:rPr lang="en-GB" sz="2400" dirty="0"/>
              <a:t> agents </a:t>
            </a:r>
            <a:r>
              <a:rPr lang="en-GB" sz="2400" dirty="0" err="1"/>
              <a:t>een</a:t>
            </a:r>
            <a:r>
              <a:rPr lang="en-GB" sz="2400" dirty="0"/>
              <a:t> </a:t>
            </a:r>
            <a:r>
              <a:rPr lang="en-GB" sz="2400" dirty="0" err="1"/>
              <a:t>eenvoudige</a:t>
            </a:r>
            <a:r>
              <a:rPr lang="en-GB" sz="2400" dirty="0"/>
              <a:t> set met regels </a:t>
            </a:r>
            <a:r>
              <a:rPr lang="en-GB" sz="2400" dirty="0" err="1"/>
              <a:t>hanteren</a:t>
            </a:r>
            <a:r>
              <a:rPr lang="en-GB" sz="2400" dirty="0"/>
              <a:t> die </a:t>
            </a:r>
            <a:r>
              <a:rPr lang="en-GB" sz="2400" dirty="0" err="1"/>
              <a:t>leiden</a:t>
            </a:r>
            <a:r>
              <a:rPr lang="en-GB" sz="2400" dirty="0"/>
              <a:t> tot </a:t>
            </a:r>
            <a:r>
              <a:rPr lang="en-GB" sz="2400" dirty="0" err="1"/>
              <a:t>groepsgedrag</a:t>
            </a:r>
            <a:r>
              <a:rPr lang="en-GB" sz="2400" dirty="0"/>
              <a:t> (</a:t>
            </a:r>
            <a:r>
              <a:rPr lang="en-GB" sz="2400" i="1" dirty="0"/>
              <a:t>emergent behaviour)</a:t>
            </a:r>
            <a:endParaRPr lang="en-GB" sz="2400" dirty="0"/>
          </a:p>
          <a:p>
            <a:pPr lvl="1"/>
            <a:r>
              <a:rPr lang="en-GB" sz="2400" dirty="0" err="1"/>
              <a:t>vertalen</a:t>
            </a:r>
            <a:r>
              <a:rPr lang="en-GB" sz="2400" dirty="0"/>
              <a:t> </a:t>
            </a:r>
            <a:r>
              <a:rPr lang="en-GB" sz="2400" dirty="0" err="1"/>
              <a:t>naar</a:t>
            </a:r>
            <a:r>
              <a:rPr lang="en-GB" sz="2400" dirty="0"/>
              <a:t> </a:t>
            </a:r>
            <a:r>
              <a:rPr lang="en-GB" sz="2400" dirty="0" err="1"/>
              <a:t>en</a:t>
            </a:r>
            <a:r>
              <a:rPr lang="en-GB" sz="2400" dirty="0"/>
              <a:t> </a:t>
            </a:r>
            <a:r>
              <a:rPr lang="en-GB" sz="2400" dirty="0" err="1"/>
              <a:t>programmeren</a:t>
            </a:r>
            <a:r>
              <a:rPr lang="en-GB" sz="2400" dirty="0"/>
              <a:t> van </a:t>
            </a:r>
            <a:r>
              <a:rPr lang="en-GB" sz="2400" dirty="0" err="1"/>
              <a:t>een</a:t>
            </a:r>
            <a:r>
              <a:rPr lang="en-GB" sz="2400" dirty="0"/>
              <a:t> agent-based model van het </a:t>
            </a:r>
            <a:r>
              <a:rPr lang="en-GB" sz="2400" dirty="0" err="1"/>
              <a:t>fenomeen</a:t>
            </a:r>
            <a:endParaRPr lang="en-GB" sz="24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995082"/>
            <a:ext cx="7984772" cy="709006"/>
          </a:xfrm>
        </p:spPr>
        <p:txBody>
          <a:bodyPr/>
          <a:lstStyle/>
          <a:p>
            <a:r>
              <a:rPr lang="nl-NL" dirty="0"/>
              <a:t>Interdisciplinaire modules</a:t>
            </a:r>
          </a:p>
        </p:txBody>
      </p:sp>
      <p:pic>
        <p:nvPicPr>
          <p:cNvPr id="14" name="Tijdelijke aanduiding voor afbeelding 13" descr="Logo Hogeschool van Amsterdam">
            <a:extLst>
              <a:ext uri="{FF2B5EF4-FFF2-40B4-BE49-F238E27FC236}">
                <a16:creationId xmlns:a16="http://schemas.microsoft.com/office/drawing/2014/main" id="{D12E7BB3-E64E-FA4E-AFF4-82F4F6FAFC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6028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>
              <a:defRPr/>
            </a:pPr>
            <a:r>
              <a:rPr lang="nl-NL" dirty="0"/>
              <a:t>Filosofie</a:t>
            </a:r>
          </a:p>
        </p:txBody>
      </p:sp>
      <p:sp>
        <p:nvSpPr>
          <p:cNvPr id="13316" name="Tijdelijke aanduiding voor dianumm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0E6B0D-7BAE-5047-8B98-9A9E6AAC0F9F}" type="slidenum">
              <a:rPr lang="nl-NL" smtClean="0"/>
              <a:pPr/>
              <a:t>9</a:t>
            </a:fld>
            <a:endParaRPr lang="nl-NL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20"/>
          </p:nvPr>
        </p:nvSpPr>
        <p:spPr>
          <a:xfrm>
            <a:off x="323850" y="1704088"/>
            <a:ext cx="8496300" cy="2972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 err="1"/>
              <a:t>Filosofie</a:t>
            </a:r>
            <a:r>
              <a:rPr lang="en-GB" sz="2400" b="1" dirty="0"/>
              <a:t>		</a:t>
            </a:r>
            <a:r>
              <a:rPr lang="en-GB" sz="2400" dirty="0"/>
              <a:t>	</a:t>
            </a:r>
            <a:r>
              <a:rPr lang="en-GB" sz="2400" i="1" dirty="0"/>
              <a:t>Computing &amp; Cognition</a:t>
            </a:r>
          </a:p>
          <a:p>
            <a:pPr lvl="1"/>
            <a:r>
              <a:rPr lang="en-GB" sz="2400" dirty="0" err="1"/>
              <a:t>Leerdoelen</a:t>
            </a:r>
            <a:r>
              <a:rPr lang="en-GB" sz="2400" dirty="0"/>
              <a:t> </a:t>
            </a:r>
            <a:r>
              <a:rPr lang="en-GB" sz="2400" dirty="0" err="1"/>
              <a:t>voor</a:t>
            </a:r>
            <a:r>
              <a:rPr lang="en-GB" sz="2400" dirty="0"/>
              <a:t> </a:t>
            </a:r>
            <a:r>
              <a:rPr lang="en-GB" sz="2400" dirty="0" err="1"/>
              <a:t>filosofie</a:t>
            </a:r>
            <a:endParaRPr lang="en-GB" sz="2400" dirty="0"/>
          </a:p>
          <a:p>
            <a:pPr lvl="1"/>
            <a:r>
              <a:rPr lang="en-GB" sz="2400" dirty="0" err="1"/>
              <a:t>Cognitie</a:t>
            </a:r>
            <a:r>
              <a:rPr lang="en-GB" sz="2400" dirty="0"/>
              <a:t>, </a:t>
            </a:r>
            <a:r>
              <a:rPr lang="en-GB" sz="2400" dirty="0" err="1"/>
              <a:t>bewustzijn</a:t>
            </a:r>
            <a:r>
              <a:rPr lang="en-GB" sz="2400" dirty="0"/>
              <a:t>, </a:t>
            </a:r>
            <a:r>
              <a:rPr lang="en-GB" sz="2400" dirty="0" err="1"/>
              <a:t>monoïsme</a:t>
            </a:r>
            <a:r>
              <a:rPr lang="en-GB" sz="2400" dirty="0"/>
              <a:t> vs </a:t>
            </a:r>
            <a:r>
              <a:rPr lang="en-GB" sz="2400" dirty="0" err="1"/>
              <a:t>dualisme</a:t>
            </a:r>
            <a:r>
              <a:rPr lang="en-GB" sz="2400" dirty="0"/>
              <a:t>, </a:t>
            </a:r>
            <a:r>
              <a:rPr lang="en-GB" sz="2400" dirty="0" err="1"/>
              <a:t>intentie</a:t>
            </a:r>
            <a:r>
              <a:rPr lang="en-GB" sz="2400" dirty="0"/>
              <a:t> achter (</a:t>
            </a:r>
            <a:r>
              <a:rPr lang="en-GB" sz="2400" dirty="0" err="1"/>
              <a:t>menselijk</a:t>
            </a:r>
            <a:r>
              <a:rPr lang="en-GB" sz="2400" dirty="0"/>
              <a:t>) </a:t>
            </a:r>
            <a:r>
              <a:rPr lang="en-GB" sz="2400" dirty="0" err="1"/>
              <a:t>gedrag</a:t>
            </a:r>
            <a:endParaRPr lang="en-GB" sz="2400" dirty="0"/>
          </a:p>
          <a:p>
            <a:pPr lvl="1"/>
            <a:r>
              <a:rPr lang="en-GB" sz="2400" dirty="0" err="1"/>
              <a:t>Programmeren</a:t>
            </a:r>
            <a:r>
              <a:rPr lang="en-GB" sz="2400" dirty="0"/>
              <a:t> van </a:t>
            </a:r>
            <a:r>
              <a:rPr lang="en-GB" sz="2400" dirty="0" err="1"/>
              <a:t>een</a:t>
            </a:r>
            <a:r>
              <a:rPr lang="en-GB" sz="2400" dirty="0"/>
              <a:t> chatbot in Python, </a:t>
            </a:r>
            <a:r>
              <a:rPr lang="en-GB" sz="2400" dirty="0" err="1"/>
              <a:t>bouwen</a:t>
            </a:r>
            <a:r>
              <a:rPr lang="en-GB" sz="2400" dirty="0"/>
              <a:t> van </a:t>
            </a:r>
            <a:r>
              <a:rPr lang="en-GB" sz="2400" dirty="0" err="1"/>
              <a:t>een</a:t>
            </a:r>
            <a:r>
              <a:rPr lang="en-GB" sz="2400" dirty="0"/>
              <a:t> </a:t>
            </a:r>
            <a:r>
              <a:rPr lang="en-GB" sz="2400" dirty="0" err="1"/>
              <a:t>kennisbank</a:t>
            </a:r>
            <a:r>
              <a:rPr lang="en-GB" sz="2400" dirty="0"/>
              <a:t> met </a:t>
            </a:r>
            <a:r>
              <a:rPr lang="en-GB" sz="2400" dirty="0" err="1"/>
              <a:t>reacties</a:t>
            </a:r>
            <a:endParaRPr lang="en-GB" sz="2400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Interdisciplinaire modules</a:t>
            </a:r>
          </a:p>
        </p:txBody>
      </p:sp>
      <p:pic>
        <p:nvPicPr>
          <p:cNvPr id="14" name="Tijdelijke aanduiding voor afbeelding 13" descr="Logo Hogeschool van Amsterdam">
            <a:extLst>
              <a:ext uri="{FF2B5EF4-FFF2-40B4-BE49-F238E27FC236}">
                <a16:creationId xmlns:a16="http://schemas.microsoft.com/office/drawing/2014/main" id="{D12E7BB3-E64E-FA4E-AFF4-82F4F6FAFC1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2428824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Corporate Algemeen ppt - nieuwe huisstijl - titel + volg">
  <a:themeElements>
    <a:clrScheme name="HvA">
      <a:dk1>
        <a:srgbClr val="000000"/>
      </a:dk1>
      <a:lt1>
        <a:srgbClr val="FFFFFF"/>
      </a:lt1>
      <a:dk2>
        <a:srgbClr val="241679"/>
      </a:dk2>
      <a:lt2>
        <a:srgbClr val="F5F5F5"/>
      </a:lt2>
      <a:accent1>
        <a:srgbClr val="241679"/>
      </a:accent1>
      <a:accent2>
        <a:srgbClr val="DAD6E7"/>
      </a:accent2>
      <a:accent3>
        <a:srgbClr val="E6E3EE"/>
      </a:accent3>
      <a:accent4>
        <a:srgbClr val="898989"/>
      </a:accent4>
      <a:accent5>
        <a:srgbClr val="CCCCCC"/>
      </a:accent5>
      <a:accent6>
        <a:srgbClr val="EBEBEB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jabloon-corporate-algemeen-ppt-breed" id="{EBF1296F-3072-43FC-9568-6A30F1403BE2}" vid="{37B5CA8C-BDEB-454C-A93A-1513A3181611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5B8477FDECDB46AD12681DEE1BDA31" ma:contentTypeVersion="4" ma:contentTypeDescription="Een nieuw document maken." ma:contentTypeScope="" ma:versionID="235cf05bc1ebe3ad3b6552e440ed0145">
  <xsd:schema xmlns:xsd="http://www.w3.org/2001/XMLSchema" xmlns:xs="http://www.w3.org/2001/XMLSchema" xmlns:p="http://schemas.microsoft.com/office/2006/metadata/properties" xmlns:ns2="b85210b1-1f35-4f59-ad38-f892e0a09cfb" targetNamespace="http://schemas.microsoft.com/office/2006/metadata/properties" ma:root="true" ma:fieldsID="6d9c4756ca8d6ba91b32c20a2bfac9e7" ns2:_="">
    <xsd:import namespace="b85210b1-1f35-4f59-ad38-f892e0a09c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210b1-1f35-4f59-ad38-f892e0a09c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29A329-36CA-4158-AA2D-B2F2A5F9EF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DEAA54-87CA-480F-B0F9-A3175D24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210b1-1f35-4f59-ad38-f892e0a09c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A089DD-5B77-4DD4-B398-545B037BE2EB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b85210b1-1f35-4f59-ad38-f892e0a09cfb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sjabloon-corporate-algemeen-ppt-breed</Template>
  <TotalTime>999</TotalTime>
  <Words>680</Words>
  <Application>Microsoft Macintosh PowerPoint</Application>
  <PresentationFormat>On-screen Show (16:9)</PresentationFormat>
  <Paragraphs>118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Fairwater Script</vt:lpstr>
      <vt:lpstr>SJABLOON Corporate Algemeen ppt - nieuwe huisstijl - titel + volg</vt:lpstr>
      <vt:lpstr>Computational Thinking  Deel 1 16.00u – 17.15u Diner Deel 2 18.00u – 19.00u</vt:lpstr>
      <vt:lpstr>Activiteiten</vt:lpstr>
      <vt:lpstr>Verwachtingen? </vt:lpstr>
      <vt:lpstr>Ervaring met CT-onderwijs</vt:lpstr>
      <vt:lpstr>Wat sprak je aan in de Spui25 video?</vt:lpstr>
      <vt:lpstr>Interdisciplinaire modules</vt:lpstr>
      <vt:lpstr>Interdisciplinaire modules</vt:lpstr>
      <vt:lpstr>Interdisciplinaire modules</vt:lpstr>
      <vt:lpstr>Interdisciplinaire modules</vt:lpstr>
      <vt:lpstr>Computer als hulpmiddel t.b.v. welzijn</vt:lpstr>
      <vt:lpstr>First ever picture of a black hole unveiled</vt:lpstr>
      <vt:lpstr>PowerPoint Presentation</vt:lpstr>
      <vt:lpstr>PowerPoint Presentation</vt:lpstr>
      <vt:lpstr>PowerPoint Presentation</vt:lpstr>
      <vt:lpstr>Over dinner Functie van de computer</vt:lpstr>
      <vt:lpstr>Etenstijd</vt:lpstr>
      <vt:lpstr>PowerPoint Presentation</vt:lpstr>
      <vt:lpstr>PowerPoint Presentation</vt:lpstr>
      <vt:lpstr>Methode om inspiratie  voor lesideeën op te doen</vt:lpstr>
      <vt:lpstr>PowerPoint Presentation</vt:lpstr>
      <vt:lpstr>PowerPoint Presentation</vt:lpstr>
      <vt:lpstr>Wat kan er in jouw lessen?</vt:lpstr>
      <vt:lpstr>Opbrengst verzamelen: edu.nl/cg463</vt:lpstr>
      <vt:lpstr>Bedankt voor jullie deelname!  Wel 127.0.0.1!  </vt:lpstr>
    </vt:vector>
  </TitlesOfParts>
  <Company>Hogeschool Amsterdam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Voorbeeld powerpoint</dc:title>
  <dc:creator>Anita Bode</dc:creator>
  <cp:keywords>Presentatie corporate algemeen breed</cp:keywords>
  <cp:lastModifiedBy>Berry Nieskens</cp:lastModifiedBy>
  <cp:revision>56</cp:revision>
  <dcterms:created xsi:type="dcterms:W3CDTF">2018-09-27T14:25:52Z</dcterms:created>
  <dcterms:modified xsi:type="dcterms:W3CDTF">2022-11-16T13:31:14Z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153200.000000000</vt:lpwstr>
  </property>
  <property fmtid="{D5CDD505-2E9C-101B-9397-08002B2CF9AE}" pid="3" name="ContentTypeId">
    <vt:lpwstr>0x010100825B8477FDECDB46AD12681DEE1BDA31</vt:lpwstr>
  </property>
</Properties>
</file>